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73" r:id="rId2"/>
  </p:sldMasterIdLst>
  <p:notesMasterIdLst>
    <p:notesMasterId r:id="rId20"/>
  </p:notesMasterIdLst>
  <p:sldIdLst>
    <p:sldId id="289" r:id="rId3"/>
    <p:sldId id="304" r:id="rId4"/>
    <p:sldId id="313" r:id="rId5"/>
    <p:sldId id="312" r:id="rId6"/>
    <p:sldId id="314" r:id="rId7"/>
    <p:sldId id="303" r:id="rId8"/>
    <p:sldId id="292" r:id="rId9"/>
    <p:sldId id="293" r:id="rId10"/>
    <p:sldId id="294" r:id="rId11"/>
    <p:sldId id="315" r:id="rId12"/>
    <p:sldId id="296" r:id="rId13"/>
    <p:sldId id="297" r:id="rId14"/>
    <p:sldId id="316" r:id="rId15"/>
    <p:sldId id="298" r:id="rId16"/>
    <p:sldId id="299" r:id="rId17"/>
    <p:sldId id="305" r:id="rId18"/>
    <p:sldId id="306"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jus presentation" id="{9186DFC7-47F9-5E46-B771-1D23D878CCA1}">
          <p14:sldIdLst>
            <p14:sldId id="289"/>
            <p14:sldId id="304"/>
            <p14:sldId id="313"/>
            <p14:sldId id="312"/>
            <p14:sldId id="314"/>
            <p14:sldId id="303"/>
            <p14:sldId id="292"/>
            <p14:sldId id="293"/>
            <p14:sldId id="294"/>
            <p14:sldId id="315"/>
            <p14:sldId id="296"/>
            <p14:sldId id="297"/>
            <p14:sldId id="316"/>
            <p14:sldId id="298"/>
            <p14:sldId id="299"/>
            <p14:sldId id="305"/>
            <p14:sldId id="306"/>
          </p14:sldIdLst>
        </p14:section>
        <p14:section name="Mörk presentation" id="{DE338B89-DCE8-874D-BCF0-94CC9F3ADCE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ol Obregon" initials="CO" lastIdx="1" clrIdx="0">
    <p:extLst>
      <p:ext uri="{19B8F6BF-5375-455C-9EA6-DF929625EA0E}">
        <p15:presenceInfo xmlns:p15="http://schemas.microsoft.com/office/powerpoint/2012/main" userId="S::carol.obregon@arbetsformedlingen.se::7cf43525-ce4e-439f-ac8a-17c270f3e6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anmörkt forma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llanmörkt format 3 - Dekorfärg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E9639D4-E3E2-4D34-9284-5A2195B3D0D7}" styleName="Ljust forma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just format 2 - Dekorfär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978"/>
    <p:restoredTop sz="67300" autoAdjust="0"/>
  </p:normalViewPr>
  <p:slideViewPr>
    <p:cSldViewPr snapToGrid="0" snapToObjects="1">
      <p:cViewPr varScale="1">
        <p:scale>
          <a:sx n="45" d="100"/>
          <a:sy n="45" d="100"/>
        </p:scale>
        <p:origin x="1804" y="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18.png"/><Relationship Id="rId4" Type="http://schemas.openxmlformats.org/officeDocument/2006/relationships/image" Target="../media/image26.svg"/></Relationships>
</file>

<file path=ppt/diagrams/_rels/data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8.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24.svg"/><Relationship Id="rId9" Type="http://schemas.openxmlformats.org/officeDocument/2006/relationships/image" Target="../media/image3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18.png"/><Relationship Id="rId4" Type="http://schemas.openxmlformats.org/officeDocument/2006/relationships/image" Target="../media/image26.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18.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24.svg"/><Relationship Id="rId9"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805BEE-8CC8-4DCD-ADE3-950690B18B6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F6A1CBA-37E3-4B0F-9088-7769E1ECC383}">
      <dgm:prSet/>
      <dgm:spPr/>
      <dgm:t>
        <a:bodyPr/>
        <a:lstStyle/>
        <a:p>
          <a:pPr>
            <a:defRPr cap="all"/>
          </a:pPr>
          <a:r>
            <a:rPr lang="en-US" cap="none" baseline="0" dirty="0"/>
            <a:t>Varför SIP</a:t>
          </a:r>
          <a:r>
            <a:rPr lang="en-US" baseline="0" dirty="0"/>
            <a:t>?</a:t>
          </a:r>
          <a:endParaRPr lang="en-US" dirty="0"/>
        </a:p>
      </dgm:t>
    </dgm:pt>
    <dgm:pt modelId="{E4F30F36-11FC-4DEE-A663-1E1EEF32B6CD}" type="parTrans" cxnId="{566FF6D6-1AC1-4B21-8D9B-EE6FEEE26A8D}">
      <dgm:prSet/>
      <dgm:spPr/>
      <dgm:t>
        <a:bodyPr/>
        <a:lstStyle/>
        <a:p>
          <a:endParaRPr lang="en-US"/>
        </a:p>
      </dgm:t>
    </dgm:pt>
    <dgm:pt modelId="{11C7133E-AEEC-4E33-8611-85D395189EAD}" type="sibTrans" cxnId="{566FF6D6-1AC1-4B21-8D9B-EE6FEEE26A8D}">
      <dgm:prSet/>
      <dgm:spPr/>
      <dgm:t>
        <a:bodyPr/>
        <a:lstStyle/>
        <a:p>
          <a:endParaRPr lang="en-US"/>
        </a:p>
      </dgm:t>
    </dgm:pt>
    <dgm:pt modelId="{0916304B-A7B4-4A10-BCCA-53B9C7EC2B06}">
      <dgm:prSet/>
      <dgm:spPr/>
      <dgm:t>
        <a:bodyPr/>
        <a:lstStyle/>
        <a:p>
          <a:pPr>
            <a:defRPr cap="all"/>
          </a:pPr>
          <a:r>
            <a:rPr lang="en-US" cap="none" baseline="0" dirty="0"/>
            <a:t>Vad säger </a:t>
          </a:r>
          <a:r>
            <a:rPr lang="en-US" cap="none" baseline="0" dirty="0" err="1"/>
            <a:t>lagen</a:t>
          </a:r>
          <a:r>
            <a:rPr lang="en-US" baseline="0" dirty="0"/>
            <a:t>?</a:t>
          </a:r>
          <a:endParaRPr lang="en-US" dirty="0"/>
        </a:p>
      </dgm:t>
    </dgm:pt>
    <dgm:pt modelId="{6C2336AA-819A-46E6-81ED-B20A042C0160}" type="parTrans" cxnId="{F6586F4C-AB01-4F80-B318-6A4E89D338D0}">
      <dgm:prSet/>
      <dgm:spPr/>
      <dgm:t>
        <a:bodyPr/>
        <a:lstStyle/>
        <a:p>
          <a:endParaRPr lang="en-US"/>
        </a:p>
      </dgm:t>
    </dgm:pt>
    <dgm:pt modelId="{58D52FD9-3FCE-4CBE-B5B5-82F530A6F128}" type="sibTrans" cxnId="{F6586F4C-AB01-4F80-B318-6A4E89D338D0}">
      <dgm:prSet/>
      <dgm:spPr/>
      <dgm:t>
        <a:bodyPr/>
        <a:lstStyle/>
        <a:p>
          <a:endParaRPr lang="en-US"/>
        </a:p>
      </dgm:t>
    </dgm:pt>
    <dgm:pt modelId="{6F13A7DD-CE7B-49F5-91D3-662F9049AEA3}">
      <dgm:prSet/>
      <dgm:spPr/>
      <dgm:t>
        <a:bodyPr/>
        <a:lstStyle/>
        <a:p>
          <a:pPr>
            <a:defRPr cap="all"/>
          </a:pPr>
          <a:r>
            <a:rPr lang="en-US" cap="none" baseline="0" dirty="0"/>
            <a:t>Vad säger forskning</a:t>
          </a:r>
          <a:r>
            <a:rPr lang="en-US" baseline="0" dirty="0"/>
            <a:t>?</a:t>
          </a:r>
          <a:endParaRPr lang="en-US" dirty="0"/>
        </a:p>
      </dgm:t>
    </dgm:pt>
    <dgm:pt modelId="{E95138F2-6496-47D6-A17C-6A1024AD2425}" type="parTrans" cxnId="{28C73DDE-E902-48D1-8DA5-9309C20E097C}">
      <dgm:prSet/>
      <dgm:spPr/>
      <dgm:t>
        <a:bodyPr/>
        <a:lstStyle/>
        <a:p>
          <a:endParaRPr lang="en-US"/>
        </a:p>
      </dgm:t>
    </dgm:pt>
    <dgm:pt modelId="{3E3EFB14-FE96-47C6-ABDE-5F079388CA08}" type="sibTrans" cxnId="{28C73DDE-E902-48D1-8DA5-9309C20E097C}">
      <dgm:prSet/>
      <dgm:spPr/>
      <dgm:t>
        <a:bodyPr/>
        <a:lstStyle/>
        <a:p>
          <a:endParaRPr lang="en-US"/>
        </a:p>
      </dgm:t>
    </dgm:pt>
    <dgm:pt modelId="{CB64DBE3-11E4-4A98-ABCC-D1C0C1E96B4A}" type="pres">
      <dgm:prSet presAssocID="{8F805BEE-8CC8-4DCD-ADE3-950690B18B64}" presName="hierChild1" presStyleCnt="0">
        <dgm:presLayoutVars>
          <dgm:chPref val="1"/>
          <dgm:dir/>
          <dgm:animOne val="branch"/>
          <dgm:animLvl val="lvl"/>
          <dgm:resizeHandles/>
        </dgm:presLayoutVars>
      </dgm:prSet>
      <dgm:spPr/>
    </dgm:pt>
    <dgm:pt modelId="{1449B4E9-8E25-475F-B00F-E484AA04AA3C}" type="pres">
      <dgm:prSet presAssocID="{CF6A1CBA-37E3-4B0F-9088-7769E1ECC383}" presName="hierRoot1" presStyleCnt="0"/>
      <dgm:spPr/>
    </dgm:pt>
    <dgm:pt modelId="{613533F8-5A54-42CF-88C9-AE4E4A7BA499}" type="pres">
      <dgm:prSet presAssocID="{CF6A1CBA-37E3-4B0F-9088-7769E1ECC383}" presName="composite" presStyleCnt="0"/>
      <dgm:spPr/>
    </dgm:pt>
    <dgm:pt modelId="{8FC45CA2-AA61-4CA3-838C-760051AF93B2}" type="pres">
      <dgm:prSet presAssocID="{CF6A1CBA-37E3-4B0F-9088-7769E1ECC383}" presName="background" presStyleLbl="node0" presStyleIdx="0" presStyleCnt="3"/>
      <dgm:spPr/>
    </dgm:pt>
    <dgm:pt modelId="{6BC20998-24AB-4EC6-B647-45BF4A54C26B}" type="pres">
      <dgm:prSet presAssocID="{CF6A1CBA-37E3-4B0F-9088-7769E1ECC383}" presName="text" presStyleLbl="fgAcc0" presStyleIdx="0" presStyleCnt="3">
        <dgm:presLayoutVars>
          <dgm:chPref val="3"/>
        </dgm:presLayoutVars>
      </dgm:prSet>
      <dgm:spPr/>
    </dgm:pt>
    <dgm:pt modelId="{59F994A0-1E77-4B7B-BD5C-00C81559CA93}" type="pres">
      <dgm:prSet presAssocID="{CF6A1CBA-37E3-4B0F-9088-7769E1ECC383}" presName="hierChild2" presStyleCnt="0"/>
      <dgm:spPr/>
    </dgm:pt>
    <dgm:pt modelId="{639733F8-06C6-4093-AA20-75CCD3E8FA5F}" type="pres">
      <dgm:prSet presAssocID="{0916304B-A7B4-4A10-BCCA-53B9C7EC2B06}" presName="hierRoot1" presStyleCnt="0"/>
      <dgm:spPr/>
    </dgm:pt>
    <dgm:pt modelId="{B9CA900F-4550-4148-8D28-59BA832E2CC6}" type="pres">
      <dgm:prSet presAssocID="{0916304B-A7B4-4A10-BCCA-53B9C7EC2B06}" presName="composite" presStyleCnt="0"/>
      <dgm:spPr/>
    </dgm:pt>
    <dgm:pt modelId="{341757DF-B818-481B-90EB-9F4F60DAD923}" type="pres">
      <dgm:prSet presAssocID="{0916304B-A7B4-4A10-BCCA-53B9C7EC2B06}" presName="background" presStyleLbl="node0" presStyleIdx="1" presStyleCnt="3"/>
      <dgm:spPr/>
    </dgm:pt>
    <dgm:pt modelId="{8D79A516-C73D-43EC-B369-9856ED64CD93}" type="pres">
      <dgm:prSet presAssocID="{0916304B-A7B4-4A10-BCCA-53B9C7EC2B06}" presName="text" presStyleLbl="fgAcc0" presStyleIdx="1" presStyleCnt="3">
        <dgm:presLayoutVars>
          <dgm:chPref val="3"/>
        </dgm:presLayoutVars>
      </dgm:prSet>
      <dgm:spPr/>
    </dgm:pt>
    <dgm:pt modelId="{65F07DEF-C553-4540-88A9-637C8A7027D7}" type="pres">
      <dgm:prSet presAssocID="{0916304B-A7B4-4A10-BCCA-53B9C7EC2B06}" presName="hierChild2" presStyleCnt="0"/>
      <dgm:spPr/>
    </dgm:pt>
    <dgm:pt modelId="{E2900708-3EF2-47E5-8235-ADC71E168CC7}" type="pres">
      <dgm:prSet presAssocID="{6F13A7DD-CE7B-49F5-91D3-662F9049AEA3}" presName="hierRoot1" presStyleCnt="0"/>
      <dgm:spPr/>
    </dgm:pt>
    <dgm:pt modelId="{4302C4B0-EEE6-4E1F-AF61-E24FCCEACC7A}" type="pres">
      <dgm:prSet presAssocID="{6F13A7DD-CE7B-49F5-91D3-662F9049AEA3}" presName="composite" presStyleCnt="0"/>
      <dgm:spPr/>
    </dgm:pt>
    <dgm:pt modelId="{35B925CC-D07C-4D24-A080-F252AF7825D0}" type="pres">
      <dgm:prSet presAssocID="{6F13A7DD-CE7B-49F5-91D3-662F9049AEA3}" presName="background" presStyleLbl="node0" presStyleIdx="2" presStyleCnt="3"/>
      <dgm:spPr/>
    </dgm:pt>
    <dgm:pt modelId="{275A425F-7941-451E-9A17-BCCF56363980}" type="pres">
      <dgm:prSet presAssocID="{6F13A7DD-CE7B-49F5-91D3-662F9049AEA3}" presName="text" presStyleLbl="fgAcc0" presStyleIdx="2" presStyleCnt="3">
        <dgm:presLayoutVars>
          <dgm:chPref val="3"/>
        </dgm:presLayoutVars>
      </dgm:prSet>
      <dgm:spPr/>
    </dgm:pt>
    <dgm:pt modelId="{A0AEB4CB-57E4-407A-88FD-DB370472D8CF}" type="pres">
      <dgm:prSet presAssocID="{6F13A7DD-CE7B-49F5-91D3-662F9049AEA3}" presName="hierChild2" presStyleCnt="0"/>
      <dgm:spPr/>
    </dgm:pt>
  </dgm:ptLst>
  <dgm:cxnLst>
    <dgm:cxn modelId="{8DD2251F-986D-4527-95FE-89BDA4B85548}" type="presOf" srcId="{6F13A7DD-CE7B-49F5-91D3-662F9049AEA3}" destId="{275A425F-7941-451E-9A17-BCCF56363980}" srcOrd="0" destOrd="0" presId="urn:microsoft.com/office/officeart/2005/8/layout/hierarchy1"/>
    <dgm:cxn modelId="{F6586F4C-AB01-4F80-B318-6A4E89D338D0}" srcId="{8F805BEE-8CC8-4DCD-ADE3-950690B18B64}" destId="{0916304B-A7B4-4A10-BCCA-53B9C7EC2B06}" srcOrd="1" destOrd="0" parTransId="{6C2336AA-819A-46E6-81ED-B20A042C0160}" sibTransId="{58D52FD9-3FCE-4CBE-B5B5-82F530A6F128}"/>
    <dgm:cxn modelId="{EE2D5F51-227E-41DD-9341-3797E35EBB39}" type="presOf" srcId="{CF6A1CBA-37E3-4B0F-9088-7769E1ECC383}" destId="{6BC20998-24AB-4EC6-B647-45BF4A54C26B}" srcOrd="0" destOrd="0" presId="urn:microsoft.com/office/officeart/2005/8/layout/hierarchy1"/>
    <dgm:cxn modelId="{29394F9E-D042-4473-B82B-260589487B50}" type="presOf" srcId="{8F805BEE-8CC8-4DCD-ADE3-950690B18B64}" destId="{CB64DBE3-11E4-4A98-ABCC-D1C0C1E96B4A}" srcOrd="0" destOrd="0" presId="urn:microsoft.com/office/officeart/2005/8/layout/hierarchy1"/>
    <dgm:cxn modelId="{81F14EC2-C3E6-4C19-B9BA-E11DCE7C9ACD}" type="presOf" srcId="{0916304B-A7B4-4A10-BCCA-53B9C7EC2B06}" destId="{8D79A516-C73D-43EC-B369-9856ED64CD93}" srcOrd="0" destOrd="0" presId="urn:microsoft.com/office/officeart/2005/8/layout/hierarchy1"/>
    <dgm:cxn modelId="{566FF6D6-1AC1-4B21-8D9B-EE6FEEE26A8D}" srcId="{8F805BEE-8CC8-4DCD-ADE3-950690B18B64}" destId="{CF6A1CBA-37E3-4B0F-9088-7769E1ECC383}" srcOrd="0" destOrd="0" parTransId="{E4F30F36-11FC-4DEE-A663-1E1EEF32B6CD}" sibTransId="{11C7133E-AEEC-4E33-8611-85D395189EAD}"/>
    <dgm:cxn modelId="{28C73DDE-E902-48D1-8DA5-9309C20E097C}" srcId="{8F805BEE-8CC8-4DCD-ADE3-950690B18B64}" destId="{6F13A7DD-CE7B-49F5-91D3-662F9049AEA3}" srcOrd="2" destOrd="0" parTransId="{E95138F2-6496-47D6-A17C-6A1024AD2425}" sibTransId="{3E3EFB14-FE96-47C6-ABDE-5F079388CA08}"/>
    <dgm:cxn modelId="{F639E64A-6579-49C6-BF0F-C1F16843AC07}" type="presParOf" srcId="{CB64DBE3-11E4-4A98-ABCC-D1C0C1E96B4A}" destId="{1449B4E9-8E25-475F-B00F-E484AA04AA3C}" srcOrd="0" destOrd="0" presId="urn:microsoft.com/office/officeart/2005/8/layout/hierarchy1"/>
    <dgm:cxn modelId="{3E10D6FD-3A71-4468-B722-426AF5733066}" type="presParOf" srcId="{1449B4E9-8E25-475F-B00F-E484AA04AA3C}" destId="{613533F8-5A54-42CF-88C9-AE4E4A7BA499}" srcOrd="0" destOrd="0" presId="urn:microsoft.com/office/officeart/2005/8/layout/hierarchy1"/>
    <dgm:cxn modelId="{FE48CA81-6AF3-4491-8506-5BD604E17B19}" type="presParOf" srcId="{613533F8-5A54-42CF-88C9-AE4E4A7BA499}" destId="{8FC45CA2-AA61-4CA3-838C-760051AF93B2}" srcOrd="0" destOrd="0" presId="urn:microsoft.com/office/officeart/2005/8/layout/hierarchy1"/>
    <dgm:cxn modelId="{A69D21D5-A53F-4397-9E95-290DDBC911ED}" type="presParOf" srcId="{613533F8-5A54-42CF-88C9-AE4E4A7BA499}" destId="{6BC20998-24AB-4EC6-B647-45BF4A54C26B}" srcOrd="1" destOrd="0" presId="urn:microsoft.com/office/officeart/2005/8/layout/hierarchy1"/>
    <dgm:cxn modelId="{2C8EECE9-A2FE-4EB1-A903-2E4F7537D329}" type="presParOf" srcId="{1449B4E9-8E25-475F-B00F-E484AA04AA3C}" destId="{59F994A0-1E77-4B7B-BD5C-00C81559CA93}" srcOrd="1" destOrd="0" presId="urn:microsoft.com/office/officeart/2005/8/layout/hierarchy1"/>
    <dgm:cxn modelId="{44BDE469-8FBD-4993-8805-73136A426525}" type="presParOf" srcId="{CB64DBE3-11E4-4A98-ABCC-D1C0C1E96B4A}" destId="{639733F8-06C6-4093-AA20-75CCD3E8FA5F}" srcOrd="1" destOrd="0" presId="urn:microsoft.com/office/officeart/2005/8/layout/hierarchy1"/>
    <dgm:cxn modelId="{3A0AB704-60FB-45B4-A6BF-D5E1B8893938}" type="presParOf" srcId="{639733F8-06C6-4093-AA20-75CCD3E8FA5F}" destId="{B9CA900F-4550-4148-8D28-59BA832E2CC6}" srcOrd="0" destOrd="0" presId="urn:microsoft.com/office/officeart/2005/8/layout/hierarchy1"/>
    <dgm:cxn modelId="{70B4C1F1-C52B-4FFC-95E6-130650B0E127}" type="presParOf" srcId="{B9CA900F-4550-4148-8D28-59BA832E2CC6}" destId="{341757DF-B818-481B-90EB-9F4F60DAD923}" srcOrd="0" destOrd="0" presId="urn:microsoft.com/office/officeart/2005/8/layout/hierarchy1"/>
    <dgm:cxn modelId="{8ECA53E2-05D7-40A3-8C9F-E24E70089FB7}" type="presParOf" srcId="{B9CA900F-4550-4148-8D28-59BA832E2CC6}" destId="{8D79A516-C73D-43EC-B369-9856ED64CD93}" srcOrd="1" destOrd="0" presId="urn:microsoft.com/office/officeart/2005/8/layout/hierarchy1"/>
    <dgm:cxn modelId="{96F020AF-60C8-48B7-9E2D-DC5449338426}" type="presParOf" srcId="{639733F8-06C6-4093-AA20-75CCD3E8FA5F}" destId="{65F07DEF-C553-4540-88A9-637C8A7027D7}" srcOrd="1" destOrd="0" presId="urn:microsoft.com/office/officeart/2005/8/layout/hierarchy1"/>
    <dgm:cxn modelId="{BC40CBC7-0A79-4D4F-A591-B135BC8B8A44}" type="presParOf" srcId="{CB64DBE3-11E4-4A98-ABCC-D1C0C1E96B4A}" destId="{E2900708-3EF2-47E5-8235-ADC71E168CC7}" srcOrd="2" destOrd="0" presId="urn:microsoft.com/office/officeart/2005/8/layout/hierarchy1"/>
    <dgm:cxn modelId="{3AF8E8C6-706D-4728-8C30-CEE68BF36D64}" type="presParOf" srcId="{E2900708-3EF2-47E5-8235-ADC71E168CC7}" destId="{4302C4B0-EEE6-4E1F-AF61-E24FCCEACC7A}" srcOrd="0" destOrd="0" presId="urn:microsoft.com/office/officeart/2005/8/layout/hierarchy1"/>
    <dgm:cxn modelId="{3CF147C7-4C71-46E1-8ADF-DBEF23649C32}" type="presParOf" srcId="{4302C4B0-EEE6-4E1F-AF61-E24FCCEACC7A}" destId="{35B925CC-D07C-4D24-A080-F252AF7825D0}" srcOrd="0" destOrd="0" presId="urn:microsoft.com/office/officeart/2005/8/layout/hierarchy1"/>
    <dgm:cxn modelId="{D8FB842C-5D5E-4213-8D03-274720988798}" type="presParOf" srcId="{4302C4B0-EEE6-4E1F-AF61-E24FCCEACC7A}" destId="{275A425F-7941-451E-9A17-BCCF56363980}" srcOrd="1" destOrd="0" presId="urn:microsoft.com/office/officeart/2005/8/layout/hierarchy1"/>
    <dgm:cxn modelId="{DD57E086-CEA6-40DF-83AD-4F95700B6CA6}" type="presParOf" srcId="{E2900708-3EF2-47E5-8235-ADC71E168CC7}" destId="{A0AEB4CB-57E4-407A-88FD-DB370472D8C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34B48A-0CDE-46EB-8A66-E6C0DF3A7868}" type="doc">
      <dgm:prSet loTypeId="urn:microsoft.com/office/officeart/2016/7/layout/RepeatingBendingProcessNew" loCatId="process" qsTypeId="urn:microsoft.com/office/officeart/2005/8/quickstyle/simple1" qsCatId="simple" csTypeId="urn:microsoft.com/office/officeart/2005/8/colors/accent3_2" csCatId="accent3" phldr="1"/>
      <dgm:spPr/>
      <dgm:t>
        <a:bodyPr/>
        <a:lstStyle/>
        <a:p>
          <a:endParaRPr lang="en-US"/>
        </a:p>
      </dgm:t>
    </dgm:pt>
    <dgm:pt modelId="{019968F7-5389-4EF4-B372-B86D625E5B55}">
      <dgm:prSet/>
      <dgm:spPr/>
      <dgm:t>
        <a:bodyPr/>
        <a:lstStyle/>
        <a:p>
          <a:r>
            <a:rPr lang="en-US"/>
            <a:t>Identifiera behov av SIP</a:t>
          </a:r>
        </a:p>
      </dgm:t>
    </dgm:pt>
    <dgm:pt modelId="{1009134A-291B-4051-9807-10C2DF8861CC}" type="parTrans" cxnId="{8EAC9F35-1025-4C62-A146-E8AF93169585}">
      <dgm:prSet/>
      <dgm:spPr/>
      <dgm:t>
        <a:bodyPr/>
        <a:lstStyle/>
        <a:p>
          <a:endParaRPr lang="en-US"/>
        </a:p>
      </dgm:t>
    </dgm:pt>
    <dgm:pt modelId="{974837FB-7102-4815-B4F4-7FDF9A522003}" type="sibTrans" cxnId="{8EAC9F35-1025-4C62-A146-E8AF93169585}">
      <dgm:prSet custT="1"/>
      <dgm:spPr/>
      <dgm:t>
        <a:bodyPr/>
        <a:lstStyle/>
        <a:p>
          <a:endParaRPr lang="en-US" sz="700" b="1"/>
        </a:p>
      </dgm:t>
    </dgm:pt>
    <dgm:pt modelId="{2F02E779-14A7-41E5-A2DE-2EC9E4F08E88}">
      <dgm:prSet/>
      <dgm:spPr/>
      <dgm:t>
        <a:bodyPr/>
        <a:lstStyle/>
        <a:p>
          <a:r>
            <a:rPr lang="en-US"/>
            <a:t>Konsultation/behovsprövning</a:t>
          </a:r>
        </a:p>
      </dgm:t>
    </dgm:pt>
    <dgm:pt modelId="{E9202714-DEEF-4F19-BD5F-2C9CAFFD1FF5}" type="parTrans" cxnId="{7E60C1FB-01F6-4600-8637-9BD47C32DF26}">
      <dgm:prSet/>
      <dgm:spPr/>
      <dgm:t>
        <a:bodyPr/>
        <a:lstStyle/>
        <a:p>
          <a:endParaRPr lang="en-US"/>
        </a:p>
      </dgm:t>
    </dgm:pt>
    <dgm:pt modelId="{5EDAA30A-A2F0-443D-9C5F-B6F76F0495EE}" type="sibTrans" cxnId="{7E60C1FB-01F6-4600-8637-9BD47C32DF26}">
      <dgm:prSet/>
      <dgm:spPr/>
      <dgm:t>
        <a:bodyPr/>
        <a:lstStyle/>
        <a:p>
          <a:endParaRPr lang="en-US"/>
        </a:p>
      </dgm:t>
    </dgm:pt>
    <dgm:pt modelId="{4C4AB57F-A2FB-4A78-AE5B-660DB57B83ED}">
      <dgm:prSet/>
      <dgm:spPr/>
      <dgm:t>
        <a:bodyPr/>
        <a:lstStyle/>
        <a:p>
          <a:r>
            <a:rPr lang="sv-SE" noProof="0" dirty="0"/>
            <a:t>Förberedelser</a:t>
          </a:r>
          <a:r>
            <a:rPr lang="en-US" dirty="0"/>
            <a:t> - </a:t>
          </a:r>
          <a:r>
            <a:rPr lang="sv-SE" noProof="0" dirty="0"/>
            <a:t>förmöte</a:t>
          </a:r>
        </a:p>
      </dgm:t>
    </dgm:pt>
    <dgm:pt modelId="{AD34C888-4CD5-40B6-8630-0ABD9B59F331}" type="parTrans" cxnId="{D49435FD-90F3-471D-BD51-8973E3CE5C81}">
      <dgm:prSet/>
      <dgm:spPr/>
      <dgm:t>
        <a:bodyPr/>
        <a:lstStyle/>
        <a:p>
          <a:endParaRPr lang="en-US"/>
        </a:p>
      </dgm:t>
    </dgm:pt>
    <dgm:pt modelId="{00883534-3C27-4242-BFDA-D226963AAA29}" type="sibTrans" cxnId="{D49435FD-90F3-471D-BD51-8973E3CE5C81}">
      <dgm:prSet/>
      <dgm:spPr/>
      <dgm:t>
        <a:bodyPr/>
        <a:lstStyle/>
        <a:p>
          <a:endParaRPr lang="en-US"/>
        </a:p>
      </dgm:t>
    </dgm:pt>
    <dgm:pt modelId="{A68806F0-7EFB-4EAA-9AA9-0CBE862FD3F7}">
      <dgm:prSet/>
      <dgm:spPr/>
      <dgm:t>
        <a:bodyPr/>
        <a:lstStyle/>
        <a:p>
          <a:r>
            <a:rPr lang="en-US"/>
            <a:t>Mobilisering av nätverket</a:t>
          </a:r>
        </a:p>
      </dgm:t>
    </dgm:pt>
    <dgm:pt modelId="{E383A9FE-63DD-4514-9124-9DFE3671176D}" type="parTrans" cxnId="{18F4FC3A-4F13-4D59-9BFE-BAF36E90F70E}">
      <dgm:prSet/>
      <dgm:spPr/>
      <dgm:t>
        <a:bodyPr/>
        <a:lstStyle/>
        <a:p>
          <a:endParaRPr lang="en-US"/>
        </a:p>
      </dgm:t>
    </dgm:pt>
    <dgm:pt modelId="{8E376F8F-79A4-40E9-A495-29FBCF269B90}" type="sibTrans" cxnId="{18F4FC3A-4F13-4D59-9BFE-BAF36E90F70E}">
      <dgm:prSet/>
      <dgm:spPr/>
      <dgm:t>
        <a:bodyPr/>
        <a:lstStyle/>
        <a:p>
          <a:endParaRPr lang="en-US"/>
        </a:p>
      </dgm:t>
    </dgm:pt>
    <dgm:pt modelId="{632DAB9D-31C0-46D1-91C1-8CABB8695D76}">
      <dgm:prSet/>
      <dgm:spPr/>
      <dgm:t>
        <a:bodyPr/>
        <a:lstStyle/>
        <a:p>
          <a:r>
            <a:rPr lang="en-US"/>
            <a:t>Huvudmöte</a:t>
          </a:r>
        </a:p>
      </dgm:t>
    </dgm:pt>
    <dgm:pt modelId="{9ECFCD53-976A-49F1-9A2F-76DCF0CC8CF1}" type="parTrans" cxnId="{9883F9D6-7D58-4C7C-BDBA-215440BA2A00}">
      <dgm:prSet/>
      <dgm:spPr/>
      <dgm:t>
        <a:bodyPr/>
        <a:lstStyle/>
        <a:p>
          <a:endParaRPr lang="en-US"/>
        </a:p>
      </dgm:t>
    </dgm:pt>
    <dgm:pt modelId="{EA01C5D3-A912-49AF-BD85-8FFEAAB15A48}" type="sibTrans" cxnId="{9883F9D6-7D58-4C7C-BDBA-215440BA2A00}">
      <dgm:prSet/>
      <dgm:spPr/>
      <dgm:t>
        <a:bodyPr/>
        <a:lstStyle/>
        <a:p>
          <a:endParaRPr lang="en-US"/>
        </a:p>
      </dgm:t>
    </dgm:pt>
    <dgm:pt modelId="{F8D0175E-544E-4EE7-BAC3-E7C364BAD36A}">
      <dgm:prSet/>
      <dgm:spPr/>
      <dgm:t>
        <a:bodyPr/>
        <a:lstStyle/>
        <a:p>
          <a:r>
            <a:rPr lang="en-US"/>
            <a:t>Dokumentation</a:t>
          </a:r>
        </a:p>
      </dgm:t>
    </dgm:pt>
    <dgm:pt modelId="{3E4C543A-465F-4910-93F7-810E18599C83}" type="parTrans" cxnId="{B4DBBA20-E608-4037-9DAC-DD174A698DBF}">
      <dgm:prSet/>
      <dgm:spPr/>
      <dgm:t>
        <a:bodyPr/>
        <a:lstStyle/>
        <a:p>
          <a:endParaRPr lang="en-US"/>
        </a:p>
      </dgm:t>
    </dgm:pt>
    <dgm:pt modelId="{CCDB9D63-C9A2-4D5C-9C7B-3A99EDB14C3B}" type="sibTrans" cxnId="{B4DBBA20-E608-4037-9DAC-DD174A698DBF}">
      <dgm:prSet/>
      <dgm:spPr/>
      <dgm:t>
        <a:bodyPr/>
        <a:lstStyle/>
        <a:p>
          <a:endParaRPr lang="en-US"/>
        </a:p>
      </dgm:t>
    </dgm:pt>
    <dgm:pt modelId="{78F914E4-3EB5-4D61-9498-10329D482337}">
      <dgm:prSet/>
      <dgm:spPr/>
      <dgm:t>
        <a:bodyPr/>
        <a:lstStyle/>
        <a:p>
          <a:r>
            <a:rPr lang="sv-SE" noProof="0" dirty="0"/>
            <a:t>Uppföljning</a:t>
          </a:r>
        </a:p>
      </dgm:t>
    </dgm:pt>
    <dgm:pt modelId="{FB2C855D-0899-4C18-9861-ED563327D1F3}" type="parTrans" cxnId="{300A15F1-0331-42C7-8E6C-5F397F292FD2}">
      <dgm:prSet/>
      <dgm:spPr/>
      <dgm:t>
        <a:bodyPr/>
        <a:lstStyle/>
        <a:p>
          <a:endParaRPr lang="en-US"/>
        </a:p>
      </dgm:t>
    </dgm:pt>
    <dgm:pt modelId="{C744E2C6-C6D4-4CE9-BB5D-FDC6EC4D1650}" type="sibTrans" cxnId="{300A15F1-0331-42C7-8E6C-5F397F292FD2}">
      <dgm:prSet/>
      <dgm:spPr/>
      <dgm:t>
        <a:bodyPr/>
        <a:lstStyle/>
        <a:p>
          <a:endParaRPr lang="en-US"/>
        </a:p>
      </dgm:t>
    </dgm:pt>
    <dgm:pt modelId="{027AC414-5502-4327-8B57-6B65BCD30CEE}" type="pres">
      <dgm:prSet presAssocID="{BD34B48A-0CDE-46EB-8A66-E6C0DF3A7868}" presName="Name0" presStyleCnt="0">
        <dgm:presLayoutVars>
          <dgm:dir/>
          <dgm:resizeHandles val="exact"/>
        </dgm:presLayoutVars>
      </dgm:prSet>
      <dgm:spPr/>
    </dgm:pt>
    <dgm:pt modelId="{E2D7B8E4-65FE-4F5A-8BC9-F8D0E9133FFE}" type="pres">
      <dgm:prSet presAssocID="{019968F7-5389-4EF4-B372-B86D625E5B55}" presName="node" presStyleLbl="node1" presStyleIdx="0" presStyleCnt="7">
        <dgm:presLayoutVars>
          <dgm:bulletEnabled val="1"/>
        </dgm:presLayoutVars>
      </dgm:prSet>
      <dgm:spPr/>
    </dgm:pt>
    <dgm:pt modelId="{AF7A0B54-7A6E-4B56-AD34-6F285F93234B}" type="pres">
      <dgm:prSet presAssocID="{974837FB-7102-4815-B4F4-7FDF9A522003}" presName="sibTrans" presStyleLbl="sibTrans1D1" presStyleIdx="0" presStyleCnt="6"/>
      <dgm:spPr/>
    </dgm:pt>
    <dgm:pt modelId="{8047F1A3-ED3F-484C-9494-6E6D3170EB30}" type="pres">
      <dgm:prSet presAssocID="{974837FB-7102-4815-B4F4-7FDF9A522003}" presName="connectorText" presStyleLbl="sibTrans1D1" presStyleIdx="0" presStyleCnt="6"/>
      <dgm:spPr/>
    </dgm:pt>
    <dgm:pt modelId="{797AE8A2-0A44-4AAB-87BB-34DB753F2A0D}" type="pres">
      <dgm:prSet presAssocID="{2F02E779-14A7-41E5-A2DE-2EC9E4F08E88}" presName="node" presStyleLbl="node1" presStyleIdx="1" presStyleCnt="7">
        <dgm:presLayoutVars>
          <dgm:bulletEnabled val="1"/>
        </dgm:presLayoutVars>
      </dgm:prSet>
      <dgm:spPr/>
    </dgm:pt>
    <dgm:pt modelId="{B1B22E07-A67D-4E2B-9852-47838FF56F16}" type="pres">
      <dgm:prSet presAssocID="{5EDAA30A-A2F0-443D-9C5F-B6F76F0495EE}" presName="sibTrans" presStyleLbl="sibTrans1D1" presStyleIdx="1" presStyleCnt="6"/>
      <dgm:spPr/>
    </dgm:pt>
    <dgm:pt modelId="{2A07F712-EA7B-4917-A5F0-3EF5AE64FBD5}" type="pres">
      <dgm:prSet presAssocID="{5EDAA30A-A2F0-443D-9C5F-B6F76F0495EE}" presName="connectorText" presStyleLbl="sibTrans1D1" presStyleIdx="1" presStyleCnt="6"/>
      <dgm:spPr/>
    </dgm:pt>
    <dgm:pt modelId="{94D97B0F-E8A0-4E6E-875B-8112B686F41F}" type="pres">
      <dgm:prSet presAssocID="{4C4AB57F-A2FB-4A78-AE5B-660DB57B83ED}" presName="node" presStyleLbl="node1" presStyleIdx="2" presStyleCnt="7">
        <dgm:presLayoutVars>
          <dgm:bulletEnabled val="1"/>
        </dgm:presLayoutVars>
      </dgm:prSet>
      <dgm:spPr/>
    </dgm:pt>
    <dgm:pt modelId="{504DDB29-9BFD-4DF0-BF3E-83706A5149B0}" type="pres">
      <dgm:prSet presAssocID="{00883534-3C27-4242-BFDA-D226963AAA29}" presName="sibTrans" presStyleLbl="sibTrans1D1" presStyleIdx="2" presStyleCnt="6"/>
      <dgm:spPr/>
    </dgm:pt>
    <dgm:pt modelId="{966C72E9-A586-4B69-AD3A-E00103471579}" type="pres">
      <dgm:prSet presAssocID="{00883534-3C27-4242-BFDA-D226963AAA29}" presName="connectorText" presStyleLbl="sibTrans1D1" presStyleIdx="2" presStyleCnt="6"/>
      <dgm:spPr/>
    </dgm:pt>
    <dgm:pt modelId="{03A4EDA4-B889-4A60-A41F-C6BF7D378151}" type="pres">
      <dgm:prSet presAssocID="{A68806F0-7EFB-4EAA-9AA9-0CBE862FD3F7}" presName="node" presStyleLbl="node1" presStyleIdx="3" presStyleCnt="7">
        <dgm:presLayoutVars>
          <dgm:bulletEnabled val="1"/>
        </dgm:presLayoutVars>
      </dgm:prSet>
      <dgm:spPr/>
    </dgm:pt>
    <dgm:pt modelId="{9E879BF1-86F7-4684-8A6F-7340A3BE0F7C}" type="pres">
      <dgm:prSet presAssocID="{8E376F8F-79A4-40E9-A495-29FBCF269B90}" presName="sibTrans" presStyleLbl="sibTrans1D1" presStyleIdx="3" presStyleCnt="6"/>
      <dgm:spPr/>
    </dgm:pt>
    <dgm:pt modelId="{71A94D77-3876-454A-9054-45C38153ED8A}" type="pres">
      <dgm:prSet presAssocID="{8E376F8F-79A4-40E9-A495-29FBCF269B90}" presName="connectorText" presStyleLbl="sibTrans1D1" presStyleIdx="3" presStyleCnt="6"/>
      <dgm:spPr/>
    </dgm:pt>
    <dgm:pt modelId="{B06008E1-6CAC-4F45-8ABC-58456A4E7D5B}" type="pres">
      <dgm:prSet presAssocID="{632DAB9D-31C0-46D1-91C1-8CABB8695D76}" presName="node" presStyleLbl="node1" presStyleIdx="4" presStyleCnt="7">
        <dgm:presLayoutVars>
          <dgm:bulletEnabled val="1"/>
        </dgm:presLayoutVars>
      </dgm:prSet>
      <dgm:spPr/>
    </dgm:pt>
    <dgm:pt modelId="{E5059E13-E71E-452A-802E-52AE29DA1B69}" type="pres">
      <dgm:prSet presAssocID="{EA01C5D3-A912-49AF-BD85-8FFEAAB15A48}" presName="sibTrans" presStyleLbl="sibTrans1D1" presStyleIdx="4" presStyleCnt="6"/>
      <dgm:spPr/>
    </dgm:pt>
    <dgm:pt modelId="{B4DE01FE-5E97-47F5-B3A6-A80F2CD42E22}" type="pres">
      <dgm:prSet presAssocID="{EA01C5D3-A912-49AF-BD85-8FFEAAB15A48}" presName="connectorText" presStyleLbl="sibTrans1D1" presStyleIdx="4" presStyleCnt="6"/>
      <dgm:spPr/>
    </dgm:pt>
    <dgm:pt modelId="{6E267745-4C89-4610-A609-2167D34DF215}" type="pres">
      <dgm:prSet presAssocID="{F8D0175E-544E-4EE7-BAC3-E7C364BAD36A}" presName="node" presStyleLbl="node1" presStyleIdx="5" presStyleCnt="7">
        <dgm:presLayoutVars>
          <dgm:bulletEnabled val="1"/>
        </dgm:presLayoutVars>
      </dgm:prSet>
      <dgm:spPr/>
    </dgm:pt>
    <dgm:pt modelId="{2AD38D8F-7130-42A9-A892-3CAA8912D79B}" type="pres">
      <dgm:prSet presAssocID="{CCDB9D63-C9A2-4D5C-9C7B-3A99EDB14C3B}" presName="sibTrans" presStyleLbl="sibTrans1D1" presStyleIdx="5" presStyleCnt="6"/>
      <dgm:spPr/>
    </dgm:pt>
    <dgm:pt modelId="{D3BCACDF-B40A-447F-98B9-C3C119C7BE3B}" type="pres">
      <dgm:prSet presAssocID="{CCDB9D63-C9A2-4D5C-9C7B-3A99EDB14C3B}" presName="connectorText" presStyleLbl="sibTrans1D1" presStyleIdx="5" presStyleCnt="6"/>
      <dgm:spPr/>
    </dgm:pt>
    <dgm:pt modelId="{3EDE04D8-BA3D-4819-A580-899CD5A1AB68}" type="pres">
      <dgm:prSet presAssocID="{78F914E4-3EB5-4D61-9498-10329D482337}" presName="node" presStyleLbl="node1" presStyleIdx="6" presStyleCnt="7">
        <dgm:presLayoutVars>
          <dgm:bulletEnabled val="1"/>
        </dgm:presLayoutVars>
      </dgm:prSet>
      <dgm:spPr/>
    </dgm:pt>
  </dgm:ptLst>
  <dgm:cxnLst>
    <dgm:cxn modelId="{4C4C650B-7610-42E3-A37A-9473EFC70316}" type="presOf" srcId="{2F02E779-14A7-41E5-A2DE-2EC9E4F08E88}" destId="{797AE8A2-0A44-4AAB-87BB-34DB753F2A0D}" srcOrd="0" destOrd="0" presId="urn:microsoft.com/office/officeart/2016/7/layout/RepeatingBendingProcessNew"/>
    <dgm:cxn modelId="{401B2E18-7B9B-4DA5-80D7-E7B2C9689C46}" type="presOf" srcId="{EA01C5D3-A912-49AF-BD85-8FFEAAB15A48}" destId="{B4DE01FE-5E97-47F5-B3A6-A80F2CD42E22}" srcOrd="1" destOrd="0" presId="urn:microsoft.com/office/officeart/2016/7/layout/RepeatingBendingProcessNew"/>
    <dgm:cxn modelId="{B4DBBA20-E608-4037-9DAC-DD174A698DBF}" srcId="{BD34B48A-0CDE-46EB-8A66-E6C0DF3A7868}" destId="{F8D0175E-544E-4EE7-BAC3-E7C364BAD36A}" srcOrd="5" destOrd="0" parTransId="{3E4C543A-465F-4910-93F7-810E18599C83}" sibTransId="{CCDB9D63-C9A2-4D5C-9C7B-3A99EDB14C3B}"/>
    <dgm:cxn modelId="{4F3CC325-3103-4089-8150-D7E6A6886D1C}" type="presOf" srcId="{632DAB9D-31C0-46D1-91C1-8CABB8695D76}" destId="{B06008E1-6CAC-4F45-8ABC-58456A4E7D5B}" srcOrd="0" destOrd="0" presId="urn:microsoft.com/office/officeart/2016/7/layout/RepeatingBendingProcessNew"/>
    <dgm:cxn modelId="{70F5CD2C-F8D0-427C-8444-21BEE9AC2DE7}" type="presOf" srcId="{78F914E4-3EB5-4D61-9498-10329D482337}" destId="{3EDE04D8-BA3D-4819-A580-899CD5A1AB68}" srcOrd="0" destOrd="0" presId="urn:microsoft.com/office/officeart/2016/7/layout/RepeatingBendingProcessNew"/>
    <dgm:cxn modelId="{8EAC9F35-1025-4C62-A146-E8AF93169585}" srcId="{BD34B48A-0CDE-46EB-8A66-E6C0DF3A7868}" destId="{019968F7-5389-4EF4-B372-B86D625E5B55}" srcOrd="0" destOrd="0" parTransId="{1009134A-291B-4051-9807-10C2DF8861CC}" sibTransId="{974837FB-7102-4815-B4F4-7FDF9A522003}"/>
    <dgm:cxn modelId="{18F4FC3A-4F13-4D59-9BFE-BAF36E90F70E}" srcId="{BD34B48A-0CDE-46EB-8A66-E6C0DF3A7868}" destId="{A68806F0-7EFB-4EAA-9AA9-0CBE862FD3F7}" srcOrd="3" destOrd="0" parTransId="{E383A9FE-63DD-4514-9124-9DFE3671176D}" sibTransId="{8E376F8F-79A4-40E9-A495-29FBCF269B90}"/>
    <dgm:cxn modelId="{0F21D83D-517F-4A02-A55E-25582D889793}" type="presOf" srcId="{974837FB-7102-4815-B4F4-7FDF9A522003}" destId="{8047F1A3-ED3F-484C-9494-6E6D3170EB30}" srcOrd="1" destOrd="0" presId="urn:microsoft.com/office/officeart/2016/7/layout/RepeatingBendingProcessNew"/>
    <dgm:cxn modelId="{BDDD8445-6C0A-42F7-8CB8-4162FAAB725F}" type="presOf" srcId="{019968F7-5389-4EF4-B372-B86D625E5B55}" destId="{E2D7B8E4-65FE-4F5A-8BC9-F8D0E9133FFE}" srcOrd="0" destOrd="0" presId="urn:microsoft.com/office/officeart/2016/7/layout/RepeatingBendingProcessNew"/>
    <dgm:cxn modelId="{F84A2D4B-0A8A-41B2-A641-8C574B8DAE01}" type="presOf" srcId="{CCDB9D63-C9A2-4D5C-9C7B-3A99EDB14C3B}" destId="{D3BCACDF-B40A-447F-98B9-C3C119C7BE3B}" srcOrd="1" destOrd="0" presId="urn:microsoft.com/office/officeart/2016/7/layout/RepeatingBendingProcessNew"/>
    <dgm:cxn modelId="{5848EB77-4D8E-4459-BD49-A9974355166A}" type="presOf" srcId="{A68806F0-7EFB-4EAA-9AA9-0CBE862FD3F7}" destId="{03A4EDA4-B889-4A60-A41F-C6BF7D378151}" srcOrd="0" destOrd="0" presId="urn:microsoft.com/office/officeart/2016/7/layout/RepeatingBendingProcessNew"/>
    <dgm:cxn modelId="{76B06A5A-129A-401E-A4C6-CBE4F7A556E0}" type="presOf" srcId="{4C4AB57F-A2FB-4A78-AE5B-660DB57B83ED}" destId="{94D97B0F-E8A0-4E6E-875B-8112B686F41F}" srcOrd="0" destOrd="0" presId="urn:microsoft.com/office/officeart/2016/7/layout/RepeatingBendingProcessNew"/>
    <dgm:cxn modelId="{97D3E77D-0917-488D-B286-4BB303306EEC}" type="presOf" srcId="{974837FB-7102-4815-B4F4-7FDF9A522003}" destId="{AF7A0B54-7A6E-4B56-AD34-6F285F93234B}" srcOrd="0" destOrd="0" presId="urn:microsoft.com/office/officeart/2016/7/layout/RepeatingBendingProcessNew"/>
    <dgm:cxn modelId="{EFD38D8D-B739-47F3-B223-2422FD43B529}" type="presOf" srcId="{CCDB9D63-C9A2-4D5C-9C7B-3A99EDB14C3B}" destId="{2AD38D8F-7130-42A9-A892-3CAA8912D79B}" srcOrd="0" destOrd="0" presId="urn:microsoft.com/office/officeart/2016/7/layout/RepeatingBendingProcessNew"/>
    <dgm:cxn modelId="{AE3FE3A8-DDB3-4B16-94E2-FEE5ED5242FD}" type="presOf" srcId="{00883534-3C27-4242-BFDA-D226963AAA29}" destId="{966C72E9-A586-4B69-AD3A-E00103471579}" srcOrd="1" destOrd="0" presId="urn:microsoft.com/office/officeart/2016/7/layout/RepeatingBendingProcessNew"/>
    <dgm:cxn modelId="{6509E4AA-9B27-4BAF-AB12-6F3CD3DFC510}" type="presOf" srcId="{BD34B48A-0CDE-46EB-8A66-E6C0DF3A7868}" destId="{027AC414-5502-4327-8B57-6B65BCD30CEE}" srcOrd="0" destOrd="0" presId="urn:microsoft.com/office/officeart/2016/7/layout/RepeatingBendingProcessNew"/>
    <dgm:cxn modelId="{A96346AC-1275-404A-8F9C-517AC71C1ED2}" type="presOf" srcId="{EA01C5D3-A912-49AF-BD85-8FFEAAB15A48}" destId="{E5059E13-E71E-452A-802E-52AE29DA1B69}" srcOrd="0" destOrd="0" presId="urn:microsoft.com/office/officeart/2016/7/layout/RepeatingBendingProcessNew"/>
    <dgm:cxn modelId="{C3B94BAF-920C-4347-8743-0070D0A3423E}" type="presOf" srcId="{00883534-3C27-4242-BFDA-D226963AAA29}" destId="{504DDB29-9BFD-4DF0-BF3E-83706A5149B0}" srcOrd="0" destOrd="0" presId="urn:microsoft.com/office/officeart/2016/7/layout/RepeatingBendingProcessNew"/>
    <dgm:cxn modelId="{A49275B9-4CDF-484A-8947-8A8D33FD7777}" type="presOf" srcId="{F8D0175E-544E-4EE7-BAC3-E7C364BAD36A}" destId="{6E267745-4C89-4610-A609-2167D34DF215}" srcOrd="0" destOrd="0" presId="urn:microsoft.com/office/officeart/2016/7/layout/RepeatingBendingProcessNew"/>
    <dgm:cxn modelId="{F30EFDC8-DCB5-4AA9-B566-0FCFD851B494}" type="presOf" srcId="{8E376F8F-79A4-40E9-A495-29FBCF269B90}" destId="{71A94D77-3876-454A-9054-45C38153ED8A}" srcOrd="1" destOrd="0" presId="urn:microsoft.com/office/officeart/2016/7/layout/RepeatingBendingProcessNew"/>
    <dgm:cxn modelId="{9883F9D6-7D58-4C7C-BDBA-215440BA2A00}" srcId="{BD34B48A-0CDE-46EB-8A66-E6C0DF3A7868}" destId="{632DAB9D-31C0-46D1-91C1-8CABB8695D76}" srcOrd="4" destOrd="0" parTransId="{9ECFCD53-976A-49F1-9A2F-76DCF0CC8CF1}" sibTransId="{EA01C5D3-A912-49AF-BD85-8FFEAAB15A48}"/>
    <dgm:cxn modelId="{300A15F1-0331-42C7-8E6C-5F397F292FD2}" srcId="{BD34B48A-0CDE-46EB-8A66-E6C0DF3A7868}" destId="{78F914E4-3EB5-4D61-9498-10329D482337}" srcOrd="6" destOrd="0" parTransId="{FB2C855D-0899-4C18-9861-ED563327D1F3}" sibTransId="{C744E2C6-C6D4-4CE9-BB5D-FDC6EC4D1650}"/>
    <dgm:cxn modelId="{D67BD6F1-AFB7-4E30-A193-4C9A31C7B14A}" type="presOf" srcId="{5EDAA30A-A2F0-443D-9C5F-B6F76F0495EE}" destId="{B1B22E07-A67D-4E2B-9852-47838FF56F16}" srcOrd="0" destOrd="0" presId="urn:microsoft.com/office/officeart/2016/7/layout/RepeatingBendingProcessNew"/>
    <dgm:cxn modelId="{883717F5-2064-4058-8641-EDA46A7FDCE3}" type="presOf" srcId="{8E376F8F-79A4-40E9-A495-29FBCF269B90}" destId="{9E879BF1-86F7-4684-8A6F-7340A3BE0F7C}" srcOrd="0" destOrd="0" presId="urn:microsoft.com/office/officeart/2016/7/layout/RepeatingBendingProcessNew"/>
    <dgm:cxn modelId="{2CD8F3F5-4A4D-4A72-A6D5-954BECF3A53B}" type="presOf" srcId="{5EDAA30A-A2F0-443D-9C5F-B6F76F0495EE}" destId="{2A07F712-EA7B-4917-A5F0-3EF5AE64FBD5}" srcOrd="1" destOrd="0" presId="urn:microsoft.com/office/officeart/2016/7/layout/RepeatingBendingProcessNew"/>
    <dgm:cxn modelId="{7E60C1FB-01F6-4600-8637-9BD47C32DF26}" srcId="{BD34B48A-0CDE-46EB-8A66-E6C0DF3A7868}" destId="{2F02E779-14A7-41E5-A2DE-2EC9E4F08E88}" srcOrd="1" destOrd="0" parTransId="{E9202714-DEEF-4F19-BD5F-2C9CAFFD1FF5}" sibTransId="{5EDAA30A-A2F0-443D-9C5F-B6F76F0495EE}"/>
    <dgm:cxn modelId="{D49435FD-90F3-471D-BD51-8973E3CE5C81}" srcId="{BD34B48A-0CDE-46EB-8A66-E6C0DF3A7868}" destId="{4C4AB57F-A2FB-4A78-AE5B-660DB57B83ED}" srcOrd="2" destOrd="0" parTransId="{AD34C888-4CD5-40B6-8630-0ABD9B59F331}" sibTransId="{00883534-3C27-4242-BFDA-D226963AAA29}"/>
    <dgm:cxn modelId="{1B4ED40E-A3D3-48A5-8382-70913549B86E}" type="presParOf" srcId="{027AC414-5502-4327-8B57-6B65BCD30CEE}" destId="{E2D7B8E4-65FE-4F5A-8BC9-F8D0E9133FFE}" srcOrd="0" destOrd="0" presId="urn:microsoft.com/office/officeart/2016/7/layout/RepeatingBendingProcessNew"/>
    <dgm:cxn modelId="{C35F2B9A-BA38-4E7A-9A56-698AA1B93633}" type="presParOf" srcId="{027AC414-5502-4327-8B57-6B65BCD30CEE}" destId="{AF7A0B54-7A6E-4B56-AD34-6F285F93234B}" srcOrd="1" destOrd="0" presId="urn:microsoft.com/office/officeart/2016/7/layout/RepeatingBendingProcessNew"/>
    <dgm:cxn modelId="{0A7ED000-7924-444C-860B-38FFBD725E3B}" type="presParOf" srcId="{AF7A0B54-7A6E-4B56-AD34-6F285F93234B}" destId="{8047F1A3-ED3F-484C-9494-6E6D3170EB30}" srcOrd="0" destOrd="0" presId="urn:microsoft.com/office/officeart/2016/7/layout/RepeatingBendingProcessNew"/>
    <dgm:cxn modelId="{266AE261-2D84-4F5B-A634-D75CEA97D408}" type="presParOf" srcId="{027AC414-5502-4327-8B57-6B65BCD30CEE}" destId="{797AE8A2-0A44-4AAB-87BB-34DB753F2A0D}" srcOrd="2" destOrd="0" presId="urn:microsoft.com/office/officeart/2016/7/layout/RepeatingBendingProcessNew"/>
    <dgm:cxn modelId="{8F1DB82D-0071-4B8A-A014-7BD6106C11C3}" type="presParOf" srcId="{027AC414-5502-4327-8B57-6B65BCD30CEE}" destId="{B1B22E07-A67D-4E2B-9852-47838FF56F16}" srcOrd="3" destOrd="0" presId="urn:microsoft.com/office/officeart/2016/7/layout/RepeatingBendingProcessNew"/>
    <dgm:cxn modelId="{530D9346-FA7C-4193-B04C-7734AEB2FD94}" type="presParOf" srcId="{B1B22E07-A67D-4E2B-9852-47838FF56F16}" destId="{2A07F712-EA7B-4917-A5F0-3EF5AE64FBD5}" srcOrd="0" destOrd="0" presId="urn:microsoft.com/office/officeart/2016/7/layout/RepeatingBendingProcessNew"/>
    <dgm:cxn modelId="{30CC46E7-5E65-4AE2-B4BB-A832EED646EC}" type="presParOf" srcId="{027AC414-5502-4327-8B57-6B65BCD30CEE}" destId="{94D97B0F-E8A0-4E6E-875B-8112B686F41F}" srcOrd="4" destOrd="0" presId="urn:microsoft.com/office/officeart/2016/7/layout/RepeatingBendingProcessNew"/>
    <dgm:cxn modelId="{AD4DF83A-BEC0-4E2C-8D9D-70C9F5C9311B}" type="presParOf" srcId="{027AC414-5502-4327-8B57-6B65BCD30CEE}" destId="{504DDB29-9BFD-4DF0-BF3E-83706A5149B0}" srcOrd="5" destOrd="0" presId="urn:microsoft.com/office/officeart/2016/7/layout/RepeatingBendingProcessNew"/>
    <dgm:cxn modelId="{B3969240-8C2F-4CCA-A9F8-6DB61F9B8398}" type="presParOf" srcId="{504DDB29-9BFD-4DF0-BF3E-83706A5149B0}" destId="{966C72E9-A586-4B69-AD3A-E00103471579}" srcOrd="0" destOrd="0" presId="urn:microsoft.com/office/officeart/2016/7/layout/RepeatingBendingProcessNew"/>
    <dgm:cxn modelId="{3528D40C-7540-43C5-BF4F-E781EA2AF7E5}" type="presParOf" srcId="{027AC414-5502-4327-8B57-6B65BCD30CEE}" destId="{03A4EDA4-B889-4A60-A41F-C6BF7D378151}" srcOrd="6" destOrd="0" presId="urn:microsoft.com/office/officeart/2016/7/layout/RepeatingBendingProcessNew"/>
    <dgm:cxn modelId="{A9C783F6-40E5-4D15-AB0E-6338DF74A116}" type="presParOf" srcId="{027AC414-5502-4327-8B57-6B65BCD30CEE}" destId="{9E879BF1-86F7-4684-8A6F-7340A3BE0F7C}" srcOrd="7" destOrd="0" presId="urn:microsoft.com/office/officeart/2016/7/layout/RepeatingBendingProcessNew"/>
    <dgm:cxn modelId="{D191B59D-F010-4F41-819B-4DE931BFA451}" type="presParOf" srcId="{9E879BF1-86F7-4684-8A6F-7340A3BE0F7C}" destId="{71A94D77-3876-454A-9054-45C38153ED8A}" srcOrd="0" destOrd="0" presId="urn:microsoft.com/office/officeart/2016/7/layout/RepeatingBendingProcessNew"/>
    <dgm:cxn modelId="{F108ED59-9B83-41AA-94FD-3F098B395AE1}" type="presParOf" srcId="{027AC414-5502-4327-8B57-6B65BCD30CEE}" destId="{B06008E1-6CAC-4F45-8ABC-58456A4E7D5B}" srcOrd="8" destOrd="0" presId="urn:microsoft.com/office/officeart/2016/7/layout/RepeatingBendingProcessNew"/>
    <dgm:cxn modelId="{30F2166C-B27D-4ACB-8EEB-0DB21BE2BF33}" type="presParOf" srcId="{027AC414-5502-4327-8B57-6B65BCD30CEE}" destId="{E5059E13-E71E-452A-802E-52AE29DA1B69}" srcOrd="9" destOrd="0" presId="urn:microsoft.com/office/officeart/2016/7/layout/RepeatingBendingProcessNew"/>
    <dgm:cxn modelId="{42660D51-6137-4228-92A3-F1154E3AB94C}" type="presParOf" srcId="{E5059E13-E71E-452A-802E-52AE29DA1B69}" destId="{B4DE01FE-5E97-47F5-B3A6-A80F2CD42E22}" srcOrd="0" destOrd="0" presId="urn:microsoft.com/office/officeart/2016/7/layout/RepeatingBendingProcessNew"/>
    <dgm:cxn modelId="{88447B2B-443F-4F39-8F23-A965F7458813}" type="presParOf" srcId="{027AC414-5502-4327-8B57-6B65BCD30CEE}" destId="{6E267745-4C89-4610-A609-2167D34DF215}" srcOrd="10" destOrd="0" presId="urn:microsoft.com/office/officeart/2016/7/layout/RepeatingBendingProcessNew"/>
    <dgm:cxn modelId="{84E79452-D98E-4ECA-95AA-8F7371CBDB19}" type="presParOf" srcId="{027AC414-5502-4327-8B57-6B65BCD30CEE}" destId="{2AD38D8F-7130-42A9-A892-3CAA8912D79B}" srcOrd="11" destOrd="0" presId="urn:microsoft.com/office/officeart/2016/7/layout/RepeatingBendingProcessNew"/>
    <dgm:cxn modelId="{B7F9B2D1-C4C4-4604-9E68-AA600F757BCE}" type="presParOf" srcId="{2AD38D8F-7130-42A9-A892-3CAA8912D79B}" destId="{D3BCACDF-B40A-447F-98B9-C3C119C7BE3B}" srcOrd="0" destOrd="0" presId="urn:microsoft.com/office/officeart/2016/7/layout/RepeatingBendingProcessNew"/>
    <dgm:cxn modelId="{7532EDF3-0244-4B3F-A79C-58AA1854469A}" type="presParOf" srcId="{027AC414-5502-4327-8B57-6B65BCD30CEE}" destId="{3EDE04D8-BA3D-4819-A580-899CD5A1AB68}" srcOrd="12"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F0DCCF5-6311-46BA-BC64-D5E3B46A9809}"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1AE0FDF-0C12-410A-B513-D4DF6F4E7053}">
      <dgm:prSet/>
      <dgm:spPr/>
      <dgm:t>
        <a:bodyPr/>
        <a:lstStyle/>
        <a:p>
          <a:r>
            <a:rPr lang="en-US" baseline="0"/>
            <a:t>Är SIP rätt steg?</a:t>
          </a:r>
          <a:endParaRPr lang="en-US"/>
        </a:p>
      </dgm:t>
    </dgm:pt>
    <dgm:pt modelId="{5A2219B2-6DF3-456E-A857-069F1717DFE8}" type="parTrans" cxnId="{F87691A7-4F04-410F-A757-A3E966C2E6A9}">
      <dgm:prSet/>
      <dgm:spPr/>
      <dgm:t>
        <a:bodyPr/>
        <a:lstStyle/>
        <a:p>
          <a:endParaRPr lang="en-US"/>
        </a:p>
      </dgm:t>
    </dgm:pt>
    <dgm:pt modelId="{288F489E-3622-4861-BEE3-6F8EFD29EC1A}" type="sibTrans" cxnId="{F87691A7-4F04-410F-A757-A3E966C2E6A9}">
      <dgm:prSet/>
      <dgm:spPr/>
      <dgm:t>
        <a:bodyPr/>
        <a:lstStyle/>
        <a:p>
          <a:endParaRPr lang="en-US"/>
        </a:p>
      </dgm:t>
    </dgm:pt>
    <dgm:pt modelId="{276AAEF6-B4CA-4FC7-BEF9-48FCFDA596DB}">
      <dgm:prSet/>
      <dgm:spPr/>
      <dgm:t>
        <a:bodyPr/>
        <a:lstStyle/>
        <a:p>
          <a:r>
            <a:rPr lang="en-US" baseline="0"/>
            <a:t>Informera individen om SIP</a:t>
          </a:r>
          <a:endParaRPr lang="en-US"/>
        </a:p>
      </dgm:t>
    </dgm:pt>
    <dgm:pt modelId="{C9EC8A69-79A8-4EAC-B90F-9CF9DBBC4DDB}" type="parTrans" cxnId="{476D81D1-37E9-448D-99E2-10B4245D6E2E}">
      <dgm:prSet/>
      <dgm:spPr/>
      <dgm:t>
        <a:bodyPr/>
        <a:lstStyle/>
        <a:p>
          <a:endParaRPr lang="en-US"/>
        </a:p>
      </dgm:t>
    </dgm:pt>
    <dgm:pt modelId="{350E9B23-83CA-4FF8-9C49-E4C0FC8CAD3B}" type="sibTrans" cxnId="{476D81D1-37E9-448D-99E2-10B4245D6E2E}">
      <dgm:prSet/>
      <dgm:spPr/>
      <dgm:t>
        <a:bodyPr/>
        <a:lstStyle/>
        <a:p>
          <a:endParaRPr lang="en-US"/>
        </a:p>
      </dgm:t>
    </dgm:pt>
    <dgm:pt modelId="{305B7A74-CC76-401F-A570-04B8565F753B}">
      <dgm:prSet/>
      <dgm:spPr/>
      <dgm:t>
        <a:bodyPr/>
        <a:lstStyle/>
        <a:p>
          <a:r>
            <a:rPr lang="en-US" baseline="0"/>
            <a:t>Kom tillsammans överens om vilka livsområden som behöver samordnas</a:t>
          </a:r>
          <a:endParaRPr lang="en-US"/>
        </a:p>
      </dgm:t>
    </dgm:pt>
    <dgm:pt modelId="{27B01501-4B40-485B-97E6-2FA2701E9D42}" type="parTrans" cxnId="{493A045C-9636-4B48-8675-16169350CB21}">
      <dgm:prSet/>
      <dgm:spPr/>
      <dgm:t>
        <a:bodyPr/>
        <a:lstStyle/>
        <a:p>
          <a:endParaRPr lang="en-US"/>
        </a:p>
      </dgm:t>
    </dgm:pt>
    <dgm:pt modelId="{05517685-B506-40C0-9B83-9C5C14E45A28}" type="sibTrans" cxnId="{493A045C-9636-4B48-8675-16169350CB21}">
      <dgm:prSet/>
      <dgm:spPr/>
      <dgm:t>
        <a:bodyPr/>
        <a:lstStyle/>
        <a:p>
          <a:endParaRPr lang="en-US"/>
        </a:p>
      </dgm:t>
    </dgm:pt>
    <dgm:pt modelId="{4B5F01B8-95A1-4F17-BDB1-9B4DA14906EC}" type="pres">
      <dgm:prSet presAssocID="{0F0DCCF5-6311-46BA-BC64-D5E3B46A9809}" presName="vert0" presStyleCnt="0">
        <dgm:presLayoutVars>
          <dgm:dir/>
          <dgm:animOne val="branch"/>
          <dgm:animLvl val="lvl"/>
        </dgm:presLayoutVars>
      </dgm:prSet>
      <dgm:spPr/>
    </dgm:pt>
    <dgm:pt modelId="{9C020F8F-D24C-4A17-80BB-E88100A237AA}" type="pres">
      <dgm:prSet presAssocID="{C1AE0FDF-0C12-410A-B513-D4DF6F4E7053}" presName="thickLine" presStyleLbl="alignNode1" presStyleIdx="0" presStyleCnt="3"/>
      <dgm:spPr/>
    </dgm:pt>
    <dgm:pt modelId="{555D9960-1992-4FAF-AFD7-ACB1CA0ABD9A}" type="pres">
      <dgm:prSet presAssocID="{C1AE0FDF-0C12-410A-B513-D4DF6F4E7053}" presName="horz1" presStyleCnt="0"/>
      <dgm:spPr/>
    </dgm:pt>
    <dgm:pt modelId="{E71F1195-C3BC-4ADD-8BFB-056EA6B60DF8}" type="pres">
      <dgm:prSet presAssocID="{C1AE0FDF-0C12-410A-B513-D4DF6F4E7053}" presName="tx1" presStyleLbl="revTx" presStyleIdx="0" presStyleCnt="3"/>
      <dgm:spPr/>
    </dgm:pt>
    <dgm:pt modelId="{C1F34C01-9256-4750-9699-B44F3225A0CA}" type="pres">
      <dgm:prSet presAssocID="{C1AE0FDF-0C12-410A-B513-D4DF6F4E7053}" presName="vert1" presStyleCnt="0"/>
      <dgm:spPr/>
    </dgm:pt>
    <dgm:pt modelId="{E8DCF637-D0F2-422B-9E42-BEC8CAB64F84}" type="pres">
      <dgm:prSet presAssocID="{276AAEF6-B4CA-4FC7-BEF9-48FCFDA596DB}" presName="thickLine" presStyleLbl="alignNode1" presStyleIdx="1" presStyleCnt="3"/>
      <dgm:spPr/>
    </dgm:pt>
    <dgm:pt modelId="{D75954D5-83F9-4052-9661-94FC3DF0AF6A}" type="pres">
      <dgm:prSet presAssocID="{276AAEF6-B4CA-4FC7-BEF9-48FCFDA596DB}" presName="horz1" presStyleCnt="0"/>
      <dgm:spPr/>
    </dgm:pt>
    <dgm:pt modelId="{7272AD2E-05B6-4989-91D8-CE0A7D414242}" type="pres">
      <dgm:prSet presAssocID="{276AAEF6-B4CA-4FC7-BEF9-48FCFDA596DB}" presName="tx1" presStyleLbl="revTx" presStyleIdx="1" presStyleCnt="3"/>
      <dgm:spPr/>
    </dgm:pt>
    <dgm:pt modelId="{0E8E2066-973D-4B58-AA56-5F1BAA4DFE34}" type="pres">
      <dgm:prSet presAssocID="{276AAEF6-B4CA-4FC7-BEF9-48FCFDA596DB}" presName="vert1" presStyleCnt="0"/>
      <dgm:spPr/>
    </dgm:pt>
    <dgm:pt modelId="{B2C6B07C-A50C-43AC-A416-131D1842BDD1}" type="pres">
      <dgm:prSet presAssocID="{305B7A74-CC76-401F-A570-04B8565F753B}" presName="thickLine" presStyleLbl="alignNode1" presStyleIdx="2" presStyleCnt="3"/>
      <dgm:spPr/>
    </dgm:pt>
    <dgm:pt modelId="{54C003A6-50DF-4220-9FFD-5C8C96FC1222}" type="pres">
      <dgm:prSet presAssocID="{305B7A74-CC76-401F-A570-04B8565F753B}" presName="horz1" presStyleCnt="0"/>
      <dgm:spPr/>
    </dgm:pt>
    <dgm:pt modelId="{CCA3EF65-39B4-483E-A8B2-EED74F5D6E77}" type="pres">
      <dgm:prSet presAssocID="{305B7A74-CC76-401F-A570-04B8565F753B}" presName="tx1" presStyleLbl="revTx" presStyleIdx="2" presStyleCnt="3"/>
      <dgm:spPr/>
    </dgm:pt>
    <dgm:pt modelId="{F1A6E2B9-A242-4A8B-BFD0-51B883C067E9}" type="pres">
      <dgm:prSet presAssocID="{305B7A74-CC76-401F-A570-04B8565F753B}" presName="vert1" presStyleCnt="0"/>
      <dgm:spPr/>
    </dgm:pt>
  </dgm:ptLst>
  <dgm:cxnLst>
    <dgm:cxn modelId="{B51DEE06-1E22-4ACF-9587-61A54F4780BA}" type="presOf" srcId="{305B7A74-CC76-401F-A570-04B8565F753B}" destId="{CCA3EF65-39B4-483E-A8B2-EED74F5D6E77}" srcOrd="0" destOrd="0" presId="urn:microsoft.com/office/officeart/2008/layout/LinedList"/>
    <dgm:cxn modelId="{493A045C-9636-4B48-8675-16169350CB21}" srcId="{0F0DCCF5-6311-46BA-BC64-D5E3B46A9809}" destId="{305B7A74-CC76-401F-A570-04B8565F753B}" srcOrd="2" destOrd="0" parTransId="{27B01501-4B40-485B-97E6-2FA2701E9D42}" sibTransId="{05517685-B506-40C0-9B83-9C5C14E45A28}"/>
    <dgm:cxn modelId="{9FFC0879-E02D-4A12-9401-DFC96E5CED3A}" type="presOf" srcId="{276AAEF6-B4CA-4FC7-BEF9-48FCFDA596DB}" destId="{7272AD2E-05B6-4989-91D8-CE0A7D414242}" srcOrd="0" destOrd="0" presId="urn:microsoft.com/office/officeart/2008/layout/LinedList"/>
    <dgm:cxn modelId="{F87691A7-4F04-410F-A757-A3E966C2E6A9}" srcId="{0F0DCCF5-6311-46BA-BC64-D5E3B46A9809}" destId="{C1AE0FDF-0C12-410A-B513-D4DF6F4E7053}" srcOrd="0" destOrd="0" parTransId="{5A2219B2-6DF3-456E-A857-069F1717DFE8}" sibTransId="{288F489E-3622-4861-BEE3-6F8EFD29EC1A}"/>
    <dgm:cxn modelId="{8738C7B7-BC39-4E93-A099-B85CE4A85878}" type="presOf" srcId="{C1AE0FDF-0C12-410A-B513-D4DF6F4E7053}" destId="{E71F1195-C3BC-4ADD-8BFB-056EA6B60DF8}" srcOrd="0" destOrd="0" presId="urn:microsoft.com/office/officeart/2008/layout/LinedList"/>
    <dgm:cxn modelId="{476D81D1-37E9-448D-99E2-10B4245D6E2E}" srcId="{0F0DCCF5-6311-46BA-BC64-D5E3B46A9809}" destId="{276AAEF6-B4CA-4FC7-BEF9-48FCFDA596DB}" srcOrd="1" destOrd="0" parTransId="{C9EC8A69-79A8-4EAC-B90F-9CF9DBBC4DDB}" sibTransId="{350E9B23-83CA-4FF8-9C49-E4C0FC8CAD3B}"/>
    <dgm:cxn modelId="{EE19E6F9-B6B3-4FA5-999E-6503482ABCAD}" type="presOf" srcId="{0F0DCCF5-6311-46BA-BC64-D5E3B46A9809}" destId="{4B5F01B8-95A1-4F17-BDB1-9B4DA14906EC}" srcOrd="0" destOrd="0" presId="urn:microsoft.com/office/officeart/2008/layout/LinedList"/>
    <dgm:cxn modelId="{5953902C-5800-49A3-9FD9-2E0F03593AED}" type="presParOf" srcId="{4B5F01B8-95A1-4F17-BDB1-9B4DA14906EC}" destId="{9C020F8F-D24C-4A17-80BB-E88100A237AA}" srcOrd="0" destOrd="0" presId="urn:microsoft.com/office/officeart/2008/layout/LinedList"/>
    <dgm:cxn modelId="{54E5E2D5-C3D2-4438-894C-1914CFAAD1E5}" type="presParOf" srcId="{4B5F01B8-95A1-4F17-BDB1-9B4DA14906EC}" destId="{555D9960-1992-4FAF-AFD7-ACB1CA0ABD9A}" srcOrd="1" destOrd="0" presId="urn:microsoft.com/office/officeart/2008/layout/LinedList"/>
    <dgm:cxn modelId="{FD7ACB6A-CBE2-4F95-BE3B-0625F616C0B8}" type="presParOf" srcId="{555D9960-1992-4FAF-AFD7-ACB1CA0ABD9A}" destId="{E71F1195-C3BC-4ADD-8BFB-056EA6B60DF8}" srcOrd="0" destOrd="0" presId="urn:microsoft.com/office/officeart/2008/layout/LinedList"/>
    <dgm:cxn modelId="{D75DE0DA-3F1D-4AFE-9B1E-16FD2F3A972C}" type="presParOf" srcId="{555D9960-1992-4FAF-AFD7-ACB1CA0ABD9A}" destId="{C1F34C01-9256-4750-9699-B44F3225A0CA}" srcOrd="1" destOrd="0" presId="urn:microsoft.com/office/officeart/2008/layout/LinedList"/>
    <dgm:cxn modelId="{D53494EC-CB42-487D-A602-C81D1708F18A}" type="presParOf" srcId="{4B5F01B8-95A1-4F17-BDB1-9B4DA14906EC}" destId="{E8DCF637-D0F2-422B-9E42-BEC8CAB64F84}" srcOrd="2" destOrd="0" presId="urn:microsoft.com/office/officeart/2008/layout/LinedList"/>
    <dgm:cxn modelId="{C3C920A8-5C17-4100-A4CD-7C7AA84C8842}" type="presParOf" srcId="{4B5F01B8-95A1-4F17-BDB1-9B4DA14906EC}" destId="{D75954D5-83F9-4052-9661-94FC3DF0AF6A}" srcOrd="3" destOrd="0" presId="urn:microsoft.com/office/officeart/2008/layout/LinedList"/>
    <dgm:cxn modelId="{DE56364B-57F1-469B-B65C-33B22B25F93C}" type="presParOf" srcId="{D75954D5-83F9-4052-9661-94FC3DF0AF6A}" destId="{7272AD2E-05B6-4989-91D8-CE0A7D414242}" srcOrd="0" destOrd="0" presId="urn:microsoft.com/office/officeart/2008/layout/LinedList"/>
    <dgm:cxn modelId="{131E80EA-0B15-4128-AA06-E8B8783DBA9C}" type="presParOf" srcId="{D75954D5-83F9-4052-9661-94FC3DF0AF6A}" destId="{0E8E2066-973D-4B58-AA56-5F1BAA4DFE34}" srcOrd="1" destOrd="0" presId="urn:microsoft.com/office/officeart/2008/layout/LinedList"/>
    <dgm:cxn modelId="{42476345-BE4C-4586-8364-9631F118AFA6}" type="presParOf" srcId="{4B5F01B8-95A1-4F17-BDB1-9B4DA14906EC}" destId="{B2C6B07C-A50C-43AC-A416-131D1842BDD1}" srcOrd="4" destOrd="0" presId="urn:microsoft.com/office/officeart/2008/layout/LinedList"/>
    <dgm:cxn modelId="{2CCAC715-236E-4D36-9AFC-D8EE367E1236}" type="presParOf" srcId="{4B5F01B8-95A1-4F17-BDB1-9B4DA14906EC}" destId="{54C003A6-50DF-4220-9FFD-5C8C96FC1222}" srcOrd="5" destOrd="0" presId="urn:microsoft.com/office/officeart/2008/layout/LinedList"/>
    <dgm:cxn modelId="{6F2759D3-BFDA-43DC-934C-C654AA56E765}" type="presParOf" srcId="{54C003A6-50DF-4220-9FFD-5C8C96FC1222}" destId="{CCA3EF65-39B4-483E-A8B2-EED74F5D6E77}" srcOrd="0" destOrd="0" presId="urn:microsoft.com/office/officeart/2008/layout/LinedList"/>
    <dgm:cxn modelId="{F29156CD-1506-4069-85ED-3702D41BD185}" type="presParOf" srcId="{54C003A6-50DF-4220-9FFD-5C8C96FC1222}" destId="{F1A6E2B9-A242-4A8B-BFD0-51B883C067E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40299B-7EBF-4709-B39D-EFE04BF17998}" type="doc">
      <dgm:prSet loTypeId="urn:microsoft.com/office/officeart/2016/7/layout/RepeatingBendingProcessNew" loCatId="process" qsTypeId="urn:microsoft.com/office/officeart/2005/8/quickstyle/simple5" qsCatId="simple" csTypeId="urn:microsoft.com/office/officeart/2005/8/colors/accent1_2" csCatId="accent1" phldr="1"/>
      <dgm:spPr/>
      <dgm:t>
        <a:bodyPr/>
        <a:lstStyle/>
        <a:p>
          <a:endParaRPr lang="en-US"/>
        </a:p>
      </dgm:t>
    </dgm:pt>
    <dgm:pt modelId="{5DDB8BF2-3D31-41DE-8A47-1515BC1381B8}">
      <dgm:prSet/>
      <dgm:spPr/>
      <dgm:t>
        <a:bodyPr/>
        <a:lstStyle/>
        <a:p>
          <a:r>
            <a:rPr lang="en-US"/>
            <a:t>Konsultation/behovsprövning. Är SIP nödvändigt?</a:t>
          </a:r>
        </a:p>
      </dgm:t>
    </dgm:pt>
    <dgm:pt modelId="{D285A233-D222-4FD7-BCBE-D4F490E2BD5A}" type="parTrans" cxnId="{8891A5A1-7466-4081-BDB4-3C6A4216C12E}">
      <dgm:prSet/>
      <dgm:spPr/>
      <dgm:t>
        <a:bodyPr/>
        <a:lstStyle/>
        <a:p>
          <a:endParaRPr lang="en-US"/>
        </a:p>
      </dgm:t>
    </dgm:pt>
    <dgm:pt modelId="{6292C01F-E6E0-4368-A6DA-11D550F5E4F6}" type="sibTrans" cxnId="{8891A5A1-7466-4081-BDB4-3C6A4216C12E}">
      <dgm:prSet/>
      <dgm:spPr/>
      <dgm:t>
        <a:bodyPr/>
        <a:lstStyle/>
        <a:p>
          <a:endParaRPr lang="en-US"/>
        </a:p>
      </dgm:t>
    </dgm:pt>
    <dgm:pt modelId="{35C8FD24-EDF1-4B86-B395-E94980BDD4BD}">
      <dgm:prSet/>
      <dgm:spPr/>
      <dgm:t>
        <a:bodyPr/>
        <a:lstStyle/>
        <a:p>
          <a:r>
            <a:rPr lang="sv-SE" noProof="0" dirty="0"/>
            <a:t>Förmöte</a:t>
          </a:r>
        </a:p>
      </dgm:t>
    </dgm:pt>
    <dgm:pt modelId="{FD1AE95A-EECF-4763-B231-1066FF1AFA29}" type="parTrans" cxnId="{5C78AA9A-B5AB-4DA8-9769-3A3D3F58C7CD}">
      <dgm:prSet/>
      <dgm:spPr/>
      <dgm:t>
        <a:bodyPr/>
        <a:lstStyle/>
        <a:p>
          <a:endParaRPr lang="en-US"/>
        </a:p>
      </dgm:t>
    </dgm:pt>
    <dgm:pt modelId="{0F1480E0-C0C2-4DBA-BCA8-13ADDAEE9327}" type="sibTrans" cxnId="{5C78AA9A-B5AB-4DA8-9769-3A3D3F58C7CD}">
      <dgm:prSet/>
      <dgm:spPr/>
      <dgm:t>
        <a:bodyPr/>
        <a:lstStyle/>
        <a:p>
          <a:endParaRPr lang="en-US"/>
        </a:p>
      </dgm:t>
    </dgm:pt>
    <dgm:pt modelId="{07B50A91-CD67-42F9-A80B-DECF228A7F38}">
      <dgm:prSet/>
      <dgm:spPr/>
      <dgm:t>
        <a:bodyPr/>
        <a:lstStyle/>
        <a:p>
          <a:r>
            <a:rPr lang="en-US"/>
            <a:t>Sekretessmedgivande</a:t>
          </a:r>
        </a:p>
      </dgm:t>
    </dgm:pt>
    <dgm:pt modelId="{F084CB26-7602-4A8B-881B-3FA5CCF06502}" type="parTrans" cxnId="{BB8D9935-A9B5-4FEA-988A-D33F9D813805}">
      <dgm:prSet/>
      <dgm:spPr/>
      <dgm:t>
        <a:bodyPr/>
        <a:lstStyle/>
        <a:p>
          <a:endParaRPr lang="en-US"/>
        </a:p>
      </dgm:t>
    </dgm:pt>
    <dgm:pt modelId="{7136A772-A4CF-47AE-A8CE-51B4584625ED}" type="sibTrans" cxnId="{BB8D9935-A9B5-4FEA-988A-D33F9D813805}">
      <dgm:prSet/>
      <dgm:spPr/>
      <dgm:t>
        <a:bodyPr/>
        <a:lstStyle/>
        <a:p>
          <a:endParaRPr lang="en-US"/>
        </a:p>
      </dgm:t>
    </dgm:pt>
    <dgm:pt modelId="{F9824A05-B2A1-451B-9733-90229B8329B8}">
      <dgm:prSet/>
      <dgm:spPr/>
      <dgm:t>
        <a:bodyPr/>
        <a:lstStyle/>
        <a:p>
          <a:r>
            <a:rPr lang="en-US" dirty="0" err="1"/>
            <a:t>Formulera</a:t>
          </a:r>
          <a:r>
            <a:rPr lang="en-US" dirty="0"/>
            <a:t> mål och </a:t>
          </a:r>
          <a:r>
            <a:rPr lang="en-US" dirty="0" err="1"/>
            <a:t>syfte</a:t>
          </a:r>
          <a:r>
            <a:rPr lang="en-US" dirty="0"/>
            <a:t> med SIP</a:t>
          </a:r>
        </a:p>
      </dgm:t>
    </dgm:pt>
    <dgm:pt modelId="{0239B636-FCE3-4774-B9E4-46B5F23C4702}" type="parTrans" cxnId="{3FD8345D-1536-47C9-8AD6-88A5D2C694B2}">
      <dgm:prSet/>
      <dgm:spPr/>
      <dgm:t>
        <a:bodyPr/>
        <a:lstStyle/>
        <a:p>
          <a:endParaRPr lang="en-US"/>
        </a:p>
      </dgm:t>
    </dgm:pt>
    <dgm:pt modelId="{1505AC55-68D2-4CED-839E-9F01D777E108}" type="sibTrans" cxnId="{3FD8345D-1536-47C9-8AD6-88A5D2C694B2}">
      <dgm:prSet/>
      <dgm:spPr/>
      <dgm:t>
        <a:bodyPr/>
        <a:lstStyle/>
        <a:p>
          <a:endParaRPr lang="en-US"/>
        </a:p>
      </dgm:t>
    </dgm:pt>
    <dgm:pt modelId="{4503ED6A-B8F0-4A75-A699-922AF492EC2C}">
      <dgm:prSet/>
      <dgm:spPr/>
      <dgm:t>
        <a:bodyPr/>
        <a:lstStyle/>
        <a:p>
          <a:r>
            <a:rPr lang="en-US"/>
            <a:t>Identifiera nätverk som ska kallas</a:t>
          </a:r>
        </a:p>
      </dgm:t>
    </dgm:pt>
    <dgm:pt modelId="{9B9E3FC5-D10E-400F-8230-090EFF314392}" type="parTrans" cxnId="{73800725-E2BA-4C78-8F37-7394BD5B3C50}">
      <dgm:prSet/>
      <dgm:spPr/>
      <dgm:t>
        <a:bodyPr/>
        <a:lstStyle/>
        <a:p>
          <a:endParaRPr lang="en-US"/>
        </a:p>
      </dgm:t>
    </dgm:pt>
    <dgm:pt modelId="{20DC6F5A-A9F2-48CE-8028-4C15DFB6FEF7}" type="sibTrans" cxnId="{73800725-E2BA-4C78-8F37-7394BD5B3C50}">
      <dgm:prSet/>
      <dgm:spPr/>
      <dgm:t>
        <a:bodyPr/>
        <a:lstStyle/>
        <a:p>
          <a:endParaRPr lang="en-US"/>
        </a:p>
      </dgm:t>
    </dgm:pt>
    <dgm:pt modelId="{4A27B058-5293-4D39-91D5-F01C4BE36E86}">
      <dgm:prSet/>
      <dgm:spPr/>
      <dgm:t>
        <a:bodyPr/>
        <a:lstStyle/>
        <a:p>
          <a:r>
            <a:rPr lang="en-US"/>
            <a:t>Behovsinventering</a:t>
          </a:r>
        </a:p>
      </dgm:t>
    </dgm:pt>
    <dgm:pt modelId="{CD888EA2-F25A-4E34-9958-9759D1830F80}" type="parTrans" cxnId="{3B987A0A-E8A2-4FF8-AAB5-09DC2B5417D2}">
      <dgm:prSet/>
      <dgm:spPr/>
      <dgm:t>
        <a:bodyPr/>
        <a:lstStyle/>
        <a:p>
          <a:endParaRPr lang="en-US"/>
        </a:p>
      </dgm:t>
    </dgm:pt>
    <dgm:pt modelId="{55DC8E89-58D6-4C5D-B52C-73F686784757}" type="sibTrans" cxnId="{3B987A0A-E8A2-4FF8-AAB5-09DC2B5417D2}">
      <dgm:prSet/>
      <dgm:spPr/>
      <dgm:t>
        <a:bodyPr/>
        <a:lstStyle/>
        <a:p>
          <a:endParaRPr lang="en-US"/>
        </a:p>
      </dgm:t>
    </dgm:pt>
    <dgm:pt modelId="{0D456932-D5AA-46F1-B0E8-BD7EB0F1549F}" type="pres">
      <dgm:prSet presAssocID="{8B40299B-7EBF-4709-B39D-EFE04BF17998}" presName="Name0" presStyleCnt="0">
        <dgm:presLayoutVars>
          <dgm:dir/>
          <dgm:resizeHandles val="exact"/>
        </dgm:presLayoutVars>
      </dgm:prSet>
      <dgm:spPr/>
    </dgm:pt>
    <dgm:pt modelId="{A4B3AC38-907A-4067-AB5A-36A6462ECE03}" type="pres">
      <dgm:prSet presAssocID="{5DDB8BF2-3D31-41DE-8A47-1515BC1381B8}" presName="node" presStyleLbl="node1" presStyleIdx="0" presStyleCnt="6">
        <dgm:presLayoutVars>
          <dgm:bulletEnabled val="1"/>
        </dgm:presLayoutVars>
      </dgm:prSet>
      <dgm:spPr/>
    </dgm:pt>
    <dgm:pt modelId="{923C2E71-9DE4-473D-8E98-2655F8D17814}" type="pres">
      <dgm:prSet presAssocID="{6292C01F-E6E0-4368-A6DA-11D550F5E4F6}" presName="sibTrans" presStyleLbl="sibTrans1D1" presStyleIdx="0" presStyleCnt="5"/>
      <dgm:spPr/>
    </dgm:pt>
    <dgm:pt modelId="{0F1F50FE-86F0-44D6-B938-0CDF0A36A372}" type="pres">
      <dgm:prSet presAssocID="{6292C01F-E6E0-4368-A6DA-11D550F5E4F6}" presName="connectorText" presStyleLbl="sibTrans1D1" presStyleIdx="0" presStyleCnt="5"/>
      <dgm:spPr/>
    </dgm:pt>
    <dgm:pt modelId="{94CBE399-C29A-4768-9426-61BBE94919EC}" type="pres">
      <dgm:prSet presAssocID="{35C8FD24-EDF1-4B86-B395-E94980BDD4BD}" presName="node" presStyleLbl="node1" presStyleIdx="1" presStyleCnt="6">
        <dgm:presLayoutVars>
          <dgm:bulletEnabled val="1"/>
        </dgm:presLayoutVars>
      </dgm:prSet>
      <dgm:spPr/>
    </dgm:pt>
    <dgm:pt modelId="{94B8A193-CD65-4F38-99DD-D90F5788213B}" type="pres">
      <dgm:prSet presAssocID="{0F1480E0-C0C2-4DBA-BCA8-13ADDAEE9327}" presName="sibTrans" presStyleLbl="sibTrans1D1" presStyleIdx="1" presStyleCnt="5"/>
      <dgm:spPr/>
    </dgm:pt>
    <dgm:pt modelId="{7DAC529D-EB1E-415C-893E-9ADB7A74FE6D}" type="pres">
      <dgm:prSet presAssocID="{0F1480E0-C0C2-4DBA-BCA8-13ADDAEE9327}" presName="connectorText" presStyleLbl="sibTrans1D1" presStyleIdx="1" presStyleCnt="5"/>
      <dgm:spPr/>
    </dgm:pt>
    <dgm:pt modelId="{532941AF-9AFD-4426-B7B5-C3671DE6D78D}" type="pres">
      <dgm:prSet presAssocID="{07B50A91-CD67-42F9-A80B-DECF228A7F38}" presName="node" presStyleLbl="node1" presStyleIdx="2" presStyleCnt="6">
        <dgm:presLayoutVars>
          <dgm:bulletEnabled val="1"/>
        </dgm:presLayoutVars>
      </dgm:prSet>
      <dgm:spPr/>
    </dgm:pt>
    <dgm:pt modelId="{AD62449D-4AE8-4C07-A0CA-A4B12F5957C6}" type="pres">
      <dgm:prSet presAssocID="{7136A772-A4CF-47AE-A8CE-51B4584625ED}" presName="sibTrans" presStyleLbl="sibTrans1D1" presStyleIdx="2" presStyleCnt="5"/>
      <dgm:spPr/>
    </dgm:pt>
    <dgm:pt modelId="{5A8B14AA-5CCF-46A8-A47E-060B72C70CBD}" type="pres">
      <dgm:prSet presAssocID="{7136A772-A4CF-47AE-A8CE-51B4584625ED}" presName="connectorText" presStyleLbl="sibTrans1D1" presStyleIdx="2" presStyleCnt="5"/>
      <dgm:spPr/>
    </dgm:pt>
    <dgm:pt modelId="{04FEB5DE-9D26-4119-9ADD-33C97744A078}" type="pres">
      <dgm:prSet presAssocID="{F9824A05-B2A1-451B-9733-90229B8329B8}" presName="node" presStyleLbl="node1" presStyleIdx="3" presStyleCnt="6">
        <dgm:presLayoutVars>
          <dgm:bulletEnabled val="1"/>
        </dgm:presLayoutVars>
      </dgm:prSet>
      <dgm:spPr/>
    </dgm:pt>
    <dgm:pt modelId="{B947E072-51B3-4283-B6EE-837550E73BC6}" type="pres">
      <dgm:prSet presAssocID="{1505AC55-68D2-4CED-839E-9F01D777E108}" presName="sibTrans" presStyleLbl="sibTrans1D1" presStyleIdx="3" presStyleCnt="5"/>
      <dgm:spPr/>
    </dgm:pt>
    <dgm:pt modelId="{09DCA7C3-A074-41EB-95B0-8F657DB0E893}" type="pres">
      <dgm:prSet presAssocID="{1505AC55-68D2-4CED-839E-9F01D777E108}" presName="connectorText" presStyleLbl="sibTrans1D1" presStyleIdx="3" presStyleCnt="5"/>
      <dgm:spPr/>
    </dgm:pt>
    <dgm:pt modelId="{193753C7-D06C-4AC6-BBC3-32915CEE96E4}" type="pres">
      <dgm:prSet presAssocID="{4503ED6A-B8F0-4A75-A699-922AF492EC2C}" presName="node" presStyleLbl="node1" presStyleIdx="4" presStyleCnt="6">
        <dgm:presLayoutVars>
          <dgm:bulletEnabled val="1"/>
        </dgm:presLayoutVars>
      </dgm:prSet>
      <dgm:spPr/>
    </dgm:pt>
    <dgm:pt modelId="{F62F109F-8CC2-4F0B-99E0-F50F263EC9C3}" type="pres">
      <dgm:prSet presAssocID="{20DC6F5A-A9F2-48CE-8028-4C15DFB6FEF7}" presName="sibTrans" presStyleLbl="sibTrans1D1" presStyleIdx="4" presStyleCnt="5"/>
      <dgm:spPr/>
    </dgm:pt>
    <dgm:pt modelId="{CDE73115-9379-4576-96E7-DAF916E82F28}" type="pres">
      <dgm:prSet presAssocID="{20DC6F5A-A9F2-48CE-8028-4C15DFB6FEF7}" presName="connectorText" presStyleLbl="sibTrans1D1" presStyleIdx="4" presStyleCnt="5"/>
      <dgm:spPr/>
    </dgm:pt>
    <dgm:pt modelId="{091F4722-E9A3-450B-8C7A-A569B05E65B5}" type="pres">
      <dgm:prSet presAssocID="{4A27B058-5293-4D39-91D5-F01C4BE36E86}" presName="node" presStyleLbl="node1" presStyleIdx="5" presStyleCnt="6">
        <dgm:presLayoutVars>
          <dgm:bulletEnabled val="1"/>
        </dgm:presLayoutVars>
      </dgm:prSet>
      <dgm:spPr/>
    </dgm:pt>
  </dgm:ptLst>
  <dgm:cxnLst>
    <dgm:cxn modelId="{1C004E05-2C28-4E03-9F0E-07B91D37BB35}" type="presOf" srcId="{1505AC55-68D2-4CED-839E-9F01D777E108}" destId="{B947E072-51B3-4283-B6EE-837550E73BC6}" srcOrd="0" destOrd="0" presId="urn:microsoft.com/office/officeart/2016/7/layout/RepeatingBendingProcessNew"/>
    <dgm:cxn modelId="{3B987A0A-E8A2-4FF8-AAB5-09DC2B5417D2}" srcId="{8B40299B-7EBF-4709-B39D-EFE04BF17998}" destId="{4A27B058-5293-4D39-91D5-F01C4BE36E86}" srcOrd="5" destOrd="0" parTransId="{CD888EA2-F25A-4E34-9958-9759D1830F80}" sibTransId="{55DC8E89-58D6-4C5D-B52C-73F686784757}"/>
    <dgm:cxn modelId="{37719819-32BA-45D5-9872-559FFB96EDD9}" type="presOf" srcId="{7136A772-A4CF-47AE-A8CE-51B4584625ED}" destId="{5A8B14AA-5CCF-46A8-A47E-060B72C70CBD}" srcOrd="1" destOrd="0" presId="urn:microsoft.com/office/officeart/2016/7/layout/RepeatingBendingProcessNew"/>
    <dgm:cxn modelId="{3CD8051B-40E3-42AC-A3E7-C29FFEC120E0}" type="presOf" srcId="{8B40299B-7EBF-4709-B39D-EFE04BF17998}" destId="{0D456932-D5AA-46F1-B0E8-BD7EB0F1549F}" srcOrd="0" destOrd="0" presId="urn:microsoft.com/office/officeart/2016/7/layout/RepeatingBendingProcessNew"/>
    <dgm:cxn modelId="{73800725-E2BA-4C78-8F37-7394BD5B3C50}" srcId="{8B40299B-7EBF-4709-B39D-EFE04BF17998}" destId="{4503ED6A-B8F0-4A75-A699-922AF492EC2C}" srcOrd="4" destOrd="0" parTransId="{9B9E3FC5-D10E-400F-8230-090EFF314392}" sibTransId="{20DC6F5A-A9F2-48CE-8028-4C15DFB6FEF7}"/>
    <dgm:cxn modelId="{22528A2F-9DF2-44A9-ABB2-AE462CA5DC04}" type="presOf" srcId="{0F1480E0-C0C2-4DBA-BCA8-13ADDAEE9327}" destId="{94B8A193-CD65-4F38-99DD-D90F5788213B}" srcOrd="0" destOrd="0" presId="urn:microsoft.com/office/officeart/2016/7/layout/RepeatingBendingProcessNew"/>
    <dgm:cxn modelId="{BB8D9935-A9B5-4FEA-988A-D33F9D813805}" srcId="{8B40299B-7EBF-4709-B39D-EFE04BF17998}" destId="{07B50A91-CD67-42F9-A80B-DECF228A7F38}" srcOrd="2" destOrd="0" parTransId="{F084CB26-7602-4A8B-881B-3FA5CCF06502}" sibTransId="{7136A772-A4CF-47AE-A8CE-51B4584625ED}"/>
    <dgm:cxn modelId="{1F421839-CA9B-4E2D-A4C0-89411364F50A}" type="presOf" srcId="{20DC6F5A-A9F2-48CE-8028-4C15DFB6FEF7}" destId="{CDE73115-9379-4576-96E7-DAF916E82F28}" srcOrd="1" destOrd="0" presId="urn:microsoft.com/office/officeart/2016/7/layout/RepeatingBendingProcessNew"/>
    <dgm:cxn modelId="{3FD8345D-1536-47C9-8AD6-88A5D2C694B2}" srcId="{8B40299B-7EBF-4709-B39D-EFE04BF17998}" destId="{F9824A05-B2A1-451B-9733-90229B8329B8}" srcOrd="3" destOrd="0" parTransId="{0239B636-FCE3-4774-B9E4-46B5F23C4702}" sibTransId="{1505AC55-68D2-4CED-839E-9F01D777E108}"/>
    <dgm:cxn modelId="{3F264366-A859-414E-B4EC-23DC8CD3A5F5}" type="presOf" srcId="{1505AC55-68D2-4CED-839E-9F01D777E108}" destId="{09DCA7C3-A074-41EB-95B0-8F657DB0E893}" srcOrd="1" destOrd="0" presId="urn:microsoft.com/office/officeart/2016/7/layout/RepeatingBendingProcessNew"/>
    <dgm:cxn modelId="{EBAC7E46-27F5-47A7-A934-276B4CF9D87E}" type="presOf" srcId="{5DDB8BF2-3D31-41DE-8A47-1515BC1381B8}" destId="{A4B3AC38-907A-4067-AB5A-36A6462ECE03}" srcOrd="0" destOrd="0" presId="urn:microsoft.com/office/officeart/2016/7/layout/RepeatingBendingProcessNew"/>
    <dgm:cxn modelId="{3842D953-CA9A-47BC-86FF-3BA1CB178E4C}" type="presOf" srcId="{4503ED6A-B8F0-4A75-A699-922AF492EC2C}" destId="{193753C7-D06C-4AC6-BBC3-32915CEE96E4}" srcOrd="0" destOrd="0" presId="urn:microsoft.com/office/officeart/2016/7/layout/RepeatingBendingProcessNew"/>
    <dgm:cxn modelId="{D2BC738D-0355-4D33-B302-C652B3D03ACD}" type="presOf" srcId="{4A27B058-5293-4D39-91D5-F01C4BE36E86}" destId="{091F4722-E9A3-450B-8C7A-A569B05E65B5}" srcOrd="0" destOrd="0" presId="urn:microsoft.com/office/officeart/2016/7/layout/RepeatingBendingProcessNew"/>
    <dgm:cxn modelId="{5C78AA9A-B5AB-4DA8-9769-3A3D3F58C7CD}" srcId="{8B40299B-7EBF-4709-B39D-EFE04BF17998}" destId="{35C8FD24-EDF1-4B86-B395-E94980BDD4BD}" srcOrd="1" destOrd="0" parTransId="{FD1AE95A-EECF-4763-B231-1066FF1AFA29}" sibTransId="{0F1480E0-C0C2-4DBA-BCA8-13ADDAEE9327}"/>
    <dgm:cxn modelId="{8891A5A1-7466-4081-BDB4-3C6A4216C12E}" srcId="{8B40299B-7EBF-4709-B39D-EFE04BF17998}" destId="{5DDB8BF2-3D31-41DE-8A47-1515BC1381B8}" srcOrd="0" destOrd="0" parTransId="{D285A233-D222-4FD7-BCBE-D4F490E2BD5A}" sibTransId="{6292C01F-E6E0-4368-A6DA-11D550F5E4F6}"/>
    <dgm:cxn modelId="{D95E99A4-956B-43FA-81E2-2212322FC519}" type="presOf" srcId="{0F1480E0-C0C2-4DBA-BCA8-13ADDAEE9327}" destId="{7DAC529D-EB1E-415C-893E-9ADB7A74FE6D}" srcOrd="1" destOrd="0" presId="urn:microsoft.com/office/officeart/2016/7/layout/RepeatingBendingProcessNew"/>
    <dgm:cxn modelId="{686A84A7-FBF8-4778-9724-306E196C7711}" type="presOf" srcId="{20DC6F5A-A9F2-48CE-8028-4C15DFB6FEF7}" destId="{F62F109F-8CC2-4F0B-99E0-F50F263EC9C3}" srcOrd="0" destOrd="0" presId="urn:microsoft.com/office/officeart/2016/7/layout/RepeatingBendingProcessNew"/>
    <dgm:cxn modelId="{053CF2A8-3E1C-45CD-B690-0BFA58DE1E23}" type="presOf" srcId="{F9824A05-B2A1-451B-9733-90229B8329B8}" destId="{04FEB5DE-9D26-4119-9ADD-33C97744A078}" srcOrd="0" destOrd="0" presId="urn:microsoft.com/office/officeart/2016/7/layout/RepeatingBendingProcessNew"/>
    <dgm:cxn modelId="{468125B1-55D1-4728-A742-FEE63DE7F07B}" type="presOf" srcId="{6292C01F-E6E0-4368-A6DA-11D550F5E4F6}" destId="{0F1F50FE-86F0-44D6-B938-0CDF0A36A372}" srcOrd="1" destOrd="0" presId="urn:microsoft.com/office/officeart/2016/7/layout/RepeatingBendingProcessNew"/>
    <dgm:cxn modelId="{6B7339B2-B5F0-4B42-A12D-43F09EC3D2DB}" type="presOf" srcId="{6292C01F-E6E0-4368-A6DA-11D550F5E4F6}" destId="{923C2E71-9DE4-473D-8E98-2655F8D17814}" srcOrd="0" destOrd="0" presId="urn:microsoft.com/office/officeart/2016/7/layout/RepeatingBendingProcessNew"/>
    <dgm:cxn modelId="{0B07EDC4-12EB-4B49-A09F-7C07CDB6924B}" type="presOf" srcId="{35C8FD24-EDF1-4B86-B395-E94980BDD4BD}" destId="{94CBE399-C29A-4768-9426-61BBE94919EC}" srcOrd="0" destOrd="0" presId="urn:microsoft.com/office/officeart/2016/7/layout/RepeatingBendingProcessNew"/>
    <dgm:cxn modelId="{68B5B1EB-80DE-42B3-8485-BEB7F8D9C055}" type="presOf" srcId="{07B50A91-CD67-42F9-A80B-DECF228A7F38}" destId="{532941AF-9AFD-4426-B7B5-C3671DE6D78D}" srcOrd="0" destOrd="0" presId="urn:microsoft.com/office/officeart/2016/7/layout/RepeatingBendingProcessNew"/>
    <dgm:cxn modelId="{186B44EC-50BC-4618-B66B-2C2300F5CDB7}" type="presOf" srcId="{7136A772-A4CF-47AE-A8CE-51B4584625ED}" destId="{AD62449D-4AE8-4C07-A0CA-A4B12F5957C6}" srcOrd="0" destOrd="0" presId="urn:microsoft.com/office/officeart/2016/7/layout/RepeatingBendingProcessNew"/>
    <dgm:cxn modelId="{EE0EBC88-A664-448F-8DAD-092198C75413}" type="presParOf" srcId="{0D456932-D5AA-46F1-B0E8-BD7EB0F1549F}" destId="{A4B3AC38-907A-4067-AB5A-36A6462ECE03}" srcOrd="0" destOrd="0" presId="urn:microsoft.com/office/officeart/2016/7/layout/RepeatingBendingProcessNew"/>
    <dgm:cxn modelId="{19BEDB87-80CA-4932-9290-C927CD9252B8}" type="presParOf" srcId="{0D456932-D5AA-46F1-B0E8-BD7EB0F1549F}" destId="{923C2E71-9DE4-473D-8E98-2655F8D17814}" srcOrd="1" destOrd="0" presId="urn:microsoft.com/office/officeart/2016/7/layout/RepeatingBendingProcessNew"/>
    <dgm:cxn modelId="{A45F01CE-2EF0-460E-BE78-BA70BD85E71E}" type="presParOf" srcId="{923C2E71-9DE4-473D-8E98-2655F8D17814}" destId="{0F1F50FE-86F0-44D6-B938-0CDF0A36A372}" srcOrd="0" destOrd="0" presId="urn:microsoft.com/office/officeart/2016/7/layout/RepeatingBendingProcessNew"/>
    <dgm:cxn modelId="{912E48A1-66B9-4CC0-BB1B-E61AFF179715}" type="presParOf" srcId="{0D456932-D5AA-46F1-B0E8-BD7EB0F1549F}" destId="{94CBE399-C29A-4768-9426-61BBE94919EC}" srcOrd="2" destOrd="0" presId="urn:microsoft.com/office/officeart/2016/7/layout/RepeatingBendingProcessNew"/>
    <dgm:cxn modelId="{2D938B3F-1768-4503-BE7C-B58998A9BF61}" type="presParOf" srcId="{0D456932-D5AA-46F1-B0E8-BD7EB0F1549F}" destId="{94B8A193-CD65-4F38-99DD-D90F5788213B}" srcOrd="3" destOrd="0" presId="urn:microsoft.com/office/officeart/2016/7/layout/RepeatingBendingProcessNew"/>
    <dgm:cxn modelId="{7FBF5F8C-3137-4150-9076-E004BDC3267D}" type="presParOf" srcId="{94B8A193-CD65-4F38-99DD-D90F5788213B}" destId="{7DAC529D-EB1E-415C-893E-9ADB7A74FE6D}" srcOrd="0" destOrd="0" presId="urn:microsoft.com/office/officeart/2016/7/layout/RepeatingBendingProcessNew"/>
    <dgm:cxn modelId="{CA283177-254B-4A7C-9C80-76B14CD68888}" type="presParOf" srcId="{0D456932-D5AA-46F1-B0E8-BD7EB0F1549F}" destId="{532941AF-9AFD-4426-B7B5-C3671DE6D78D}" srcOrd="4" destOrd="0" presId="urn:microsoft.com/office/officeart/2016/7/layout/RepeatingBendingProcessNew"/>
    <dgm:cxn modelId="{72494E71-0B64-417D-9D2D-63D3C50EDBBD}" type="presParOf" srcId="{0D456932-D5AA-46F1-B0E8-BD7EB0F1549F}" destId="{AD62449D-4AE8-4C07-A0CA-A4B12F5957C6}" srcOrd="5" destOrd="0" presId="urn:microsoft.com/office/officeart/2016/7/layout/RepeatingBendingProcessNew"/>
    <dgm:cxn modelId="{398B5C80-3789-4E13-8639-71D920EC3D92}" type="presParOf" srcId="{AD62449D-4AE8-4C07-A0CA-A4B12F5957C6}" destId="{5A8B14AA-5CCF-46A8-A47E-060B72C70CBD}" srcOrd="0" destOrd="0" presId="urn:microsoft.com/office/officeart/2016/7/layout/RepeatingBendingProcessNew"/>
    <dgm:cxn modelId="{585C456E-82EB-4762-902C-36526C4D7392}" type="presParOf" srcId="{0D456932-D5AA-46F1-B0E8-BD7EB0F1549F}" destId="{04FEB5DE-9D26-4119-9ADD-33C97744A078}" srcOrd="6" destOrd="0" presId="urn:microsoft.com/office/officeart/2016/7/layout/RepeatingBendingProcessNew"/>
    <dgm:cxn modelId="{3F7DF27F-E008-426C-A154-14EE41138E2B}" type="presParOf" srcId="{0D456932-D5AA-46F1-B0E8-BD7EB0F1549F}" destId="{B947E072-51B3-4283-B6EE-837550E73BC6}" srcOrd="7" destOrd="0" presId="urn:microsoft.com/office/officeart/2016/7/layout/RepeatingBendingProcessNew"/>
    <dgm:cxn modelId="{6F458C50-67FD-406A-AD77-F3C641695494}" type="presParOf" srcId="{B947E072-51B3-4283-B6EE-837550E73BC6}" destId="{09DCA7C3-A074-41EB-95B0-8F657DB0E893}" srcOrd="0" destOrd="0" presId="urn:microsoft.com/office/officeart/2016/7/layout/RepeatingBendingProcessNew"/>
    <dgm:cxn modelId="{B0903E8F-A379-4761-90B0-7AE906EEFFC8}" type="presParOf" srcId="{0D456932-D5AA-46F1-B0E8-BD7EB0F1549F}" destId="{193753C7-D06C-4AC6-BBC3-32915CEE96E4}" srcOrd="8" destOrd="0" presId="urn:microsoft.com/office/officeart/2016/7/layout/RepeatingBendingProcessNew"/>
    <dgm:cxn modelId="{D4048DDF-E7AF-4CD4-9D6B-A4B2EBE8FE3C}" type="presParOf" srcId="{0D456932-D5AA-46F1-B0E8-BD7EB0F1549F}" destId="{F62F109F-8CC2-4F0B-99E0-F50F263EC9C3}" srcOrd="9" destOrd="0" presId="urn:microsoft.com/office/officeart/2016/7/layout/RepeatingBendingProcessNew"/>
    <dgm:cxn modelId="{E35DDF32-EF1B-4BBF-8E3D-A0491AEA5151}" type="presParOf" srcId="{F62F109F-8CC2-4F0B-99E0-F50F263EC9C3}" destId="{CDE73115-9379-4576-96E7-DAF916E82F28}" srcOrd="0" destOrd="0" presId="urn:microsoft.com/office/officeart/2016/7/layout/RepeatingBendingProcessNew"/>
    <dgm:cxn modelId="{9D85098E-1AFB-4D4C-BADF-53197041CD26}" type="presParOf" srcId="{0D456932-D5AA-46F1-B0E8-BD7EB0F1549F}" destId="{091F4722-E9A3-450B-8C7A-A569B05E65B5}"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2483F13-1272-4F2A-BA15-79EB5232F6C5}" type="doc">
      <dgm:prSet loTypeId="urn:microsoft.com/office/officeart/2018/2/layout/IconLabelList" loCatId="icon" qsTypeId="urn:microsoft.com/office/officeart/2005/8/quickstyle/simple1" qsCatId="simple" csTypeId="urn:microsoft.com/office/officeart/2005/8/colors/accent3_2" csCatId="accent3" phldr="1"/>
      <dgm:spPr/>
      <dgm:t>
        <a:bodyPr/>
        <a:lstStyle/>
        <a:p>
          <a:endParaRPr lang="en-US"/>
        </a:p>
      </dgm:t>
    </dgm:pt>
    <dgm:pt modelId="{27EA6B39-1CEC-4662-BB41-1802F1C91978}">
      <dgm:prSet/>
      <dgm:spPr/>
      <dgm:t>
        <a:bodyPr/>
        <a:lstStyle/>
        <a:p>
          <a:r>
            <a:rPr lang="en-US" baseline="0" dirty="0"/>
            <a:t>Utse mötessekreterare</a:t>
          </a:r>
          <a:endParaRPr lang="en-US" dirty="0"/>
        </a:p>
      </dgm:t>
    </dgm:pt>
    <dgm:pt modelId="{33E5DC46-D6C4-44D7-913A-57A04A9BD6D5}" type="parTrans" cxnId="{1FBB1B3B-83F0-4ED8-926C-0891B30C7122}">
      <dgm:prSet/>
      <dgm:spPr/>
      <dgm:t>
        <a:bodyPr/>
        <a:lstStyle/>
        <a:p>
          <a:endParaRPr lang="en-US"/>
        </a:p>
      </dgm:t>
    </dgm:pt>
    <dgm:pt modelId="{8FF4EC93-D9CC-488E-8A3E-7C53DB6E44B7}" type="sibTrans" cxnId="{1FBB1B3B-83F0-4ED8-926C-0891B30C7122}">
      <dgm:prSet/>
      <dgm:spPr/>
      <dgm:t>
        <a:bodyPr/>
        <a:lstStyle/>
        <a:p>
          <a:endParaRPr lang="en-US"/>
        </a:p>
      </dgm:t>
    </dgm:pt>
    <dgm:pt modelId="{0CCB7EAA-DCB4-4CCB-A2EB-262E6BAB5425}">
      <dgm:prSet/>
      <dgm:spPr/>
      <dgm:t>
        <a:bodyPr/>
        <a:lstStyle/>
        <a:p>
          <a:r>
            <a:rPr lang="en-US" baseline="0"/>
            <a:t>Klarspråk</a:t>
          </a:r>
          <a:endParaRPr lang="en-US"/>
        </a:p>
      </dgm:t>
    </dgm:pt>
    <dgm:pt modelId="{8263F598-6C35-412F-8EC5-8E170BB57E3E}" type="parTrans" cxnId="{84F14347-56E1-43B1-8B9C-63FEC3C97A51}">
      <dgm:prSet/>
      <dgm:spPr/>
      <dgm:t>
        <a:bodyPr/>
        <a:lstStyle/>
        <a:p>
          <a:endParaRPr lang="en-US"/>
        </a:p>
      </dgm:t>
    </dgm:pt>
    <dgm:pt modelId="{13283DD4-6210-4A79-9738-5A9CF6804BFE}" type="sibTrans" cxnId="{84F14347-56E1-43B1-8B9C-63FEC3C97A51}">
      <dgm:prSet/>
      <dgm:spPr/>
      <dgm:t>
        <a:bodyPr/>
        <a:lstStyle/>
        <a:p>
          <a:endParaRPr lang="en-US"/>
        </a:p>
      </dgm:t>
    </dgm:pt>
    <dgm:pt modelId="{9558EFC7-54D8-430A-B921-BE6B1CA6E639}">
      <dgm:prSet/>
      <dgm:spPr/>
      <dgm:t>
        <a:bodyPr/>
        <a:lstStyle/>
        <a:p>
          <a:r>
            <a:rPr lang="en-US" baseline="0"/>
            <a:t>Signering</a:t>
          </a:r>
          <a:endParaRPr lang="en-US"/>
        </a:p>
      </dgm:t>
    </dgm:pt>
    <dgm:pt modelId="{25DECC2B-B809-4499-A631-00E38F8147AA}" type="parTrans" cxnId="{9222DC4F-01DD-49C0-82D6-A4CB2C29E872}">
      <dgm:prSet/>
      <dgm:spPr/>
      <dgm:t>
        <a:bodyPr/>
        <a:lstStyle/>
        <a:p>
          <a:endParaRPr lang="en-US"/>
        </a:p>
      </dgm:t>
    </dgm:pt>
    <dgm:pt modelId="{1454A52D-FD62-42C8-8556-E8445334632A}" type="sibTrans" cxnId="{9222DC4F-01DD-49C0-82D6-A4CB2C29E872}">
      <dgm:prSet/>
      <dgm:spPr/>
      <dgm:t>
        <a:bodyPr/>
        <a:lstStyle/>
        <a:p>
          <a:endParaRPr lang="en-US"/>
        </a:p>
      </dgm:t>
    </dgm:pt>
    <dgm:pt modelId="{D137940F-5621-4A07-9C31-9628F0F60447}" type="pres">
      <dgm:prSet presAssocID="{A2483F13-1272-4F2A-BA15-79EB5232F6C5}" presName="root" presStyleCnt="0">
        <dgm:presLayoutVars>
          <dgm:dir/>
          <dgm:resizeHandles val="exact"/>
        </dgm:presLayoutVars>
      </dgm:prSet>
      <dgm:spPr/>
    </dgm:pt>
    <dgm:pt modelId="{3F1E4983-8D07-42D6-8791-76530C7F9CE0}" type="pres">
      <dgm:prSet presAssocID="{27EA6B39-1CEC-4662-BB41-1802F1C91978}" presName="compNode" presStyleCnt="0"/>
      <dgm:spPr/>
    </dgm:pt>
    <dgm:pt modelId="{7019150B-CA02-48C1-8731-298479C417C8}" type="pres">
      <dgm:prSet presAssocID="{27EA6B39-1CEC-4662-BB41-1802F1C9197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ck"/>
        </a:ext>
      </dgm:extLst>
    </dgm:pt>
    <dgm:pt modelId="{A00EDF00-1F5C-4FCE-9A23-64082C496208}" type="pres">
      <dgm:prSet presAssocID="{27EA6B39-1CEC-4662-BB41-1802F1C91978}" presName="spaceRect" presStyleCnt="0"/>
      <dgm:spPr/>
    </dgm:pt>
    <dgm:pt modelId="{066224EB-7485-4AE9-900A-08560BD046C4}" type="pres">
      <dgm:prSet presAssocID="{27EA6B39-1CEC-4662-BB41-1802F1C91978}" presName="textRect" presStyleLbl="revTx" presStyleIdx="0" presStyleCnt="3">
        <dgm:presLayoutVars>
          <dgm:chMax val="1"/>
          <dgm:chPref val="1"/>
        </dgm:presLayoutVars>
      </dgm:prSet>
      <dgm:spPr/>
    </dgm:pt>
    <dgm:pt modelId="{903C0039-5470-4606-9747-68103F7E2C72}" type="pres">
      <dgm:prSet presAssocID="{8FF4EC93-D9CC-488E-8A3E-7C53DB6E44B7}" presName="sibTrans" presStyleCnt="0"/>
      <dgm:spPr/>
    </dgm:pt>
    <dgm:pt modelId="{F62BAF62-FD4C-4F1C-AA4A-2B72A3E53101}" type="pres">
      <dgm:prSet presAssocID="{0CCB7EAA-DCB4-4CCB-A2EB-262E6BAB5425}" presName="compNode" presStyleCnt="0"/>
      <dgm:spPr/>
    </dgm:pt>
    <dgm:pt modelId="{DEE2031D-D9A5-49E0-8E21-E5279B0BD79E}" type="pres">
      <dgm:prSet presAssocID="{0CCB7EAA-DCB4-4CCB-A2EB-262E6BAB542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egnbåge"/>
        </a:ext>
      </dgm:extLst>
    </dgm:pt>
    <dgm:pt modelId="{4CA787DB-DB63-40FD-96FE-C34C6DD705B3}" type="pres">
      <dgm:prSet presAssocID="{0CCB7EAA-DCB4-4CCB-A2EB-262E6BAB5425}" presName="spaceRect" presStyleCnt="0"/>
      <dgm:spPr/>
    </dgm:pt>
    <dgm:pt modelId="{B22A10B4-5CC3-4AE0-AE00-ADDCDB1A1D2B}" type="pres">
      <dgm:prSet presAssocID="{0CCB7EAA-DCB4-4CCB-A2EB-262E6BAB5425}" presName="textRect" presStyleLbl="revTx" presStyleIdx="1" presStyleCnt="3">
        <dgm:presLayoutVars>
          <dgm:chMax val="1"/>
          <dgm:chPref val="1"/>
        </dgm:presLayoutVars>
      </dgm:prSet>
      <dgm:spPr/>
    </dgm:pt>
    <dgm:pt modelId="{E35B40A6-C558-4624-8458-9D58D339C651}" type="pres">
      <dgm:prSet presAssocID="{13283DD4-6210-4A79-9738-5A9CF6804BFE}" presName="sibTrans" presStyleCnt="0"/>
      <dgm:spPr/>
    </dgm:pt>
    <dgm:pt modelId="{E10088E5-FE20-4D4E-AF6A-EADAB92C1107}" type="pres">
      <dgm:prSet presAssocID="{9558EFC7-54D8-430A-B921-BE6B1CA6E639}" presName="compNode" presStyleCnt="0"/>
      <dgm:spPr/>
    </dgm:pt>
    <dgm:pt modelId="{89206462-20AC-49EC-AF0F-178A6F747D17}" type="pres">
      <dgm:prSet presAssocID="{9558EFC7-54D8-430A-B921-BE6B1CA6E63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B1F11C63-F49B-43F9-B32E-02238DB09AB2}" type="pres">
      <dgm:prSet presAssocID="{9558EFC7-54D8-430A-B921-BE6B1CA6E639}" presName="spaceRect" presStyleCnt="0"/>
      <dgm:spPr/>
    </dgm:pt>
    <dgm:pt modelId="{3FBA4571-D6D3-404C-A745-A1C5956DC5E0}" type="pres">
      <dgm:prSet presAssocID="{9558EFC7-54D8-430A-B921-BE6B1CA6E639}" presName="textRect" presStyleLbl="revTx" presStyleIdx="2" presStyleCnt="3">
        <dgm:presLayoutVars>
          <dgm:chMax val="1"/>
          <dgm:chPref val="1"/>
        </dgm:presLayoutVars>
      </dgm:prSet>
      <dgm:spPr/>
    </dgm:pt>
  </dgm:ptLst>
  <dgm:cxnLst>
    <dgm:cxn modelId="{EBA8BE1A-19BE-4E82-98FE-628304FC1BEC}" type="presOf" srcId="{0CCB7EAA-DCB4-4CCB-A2EB-262E6BAB5425}" destId="{B22A10B4-5CC3-4AE0-AE00-ADDCDB1A1D2B}" srcOrd="0" destOrd="0" presId="urn:microsoft.com/office/officeart/2018/2/layout/IconLabelList"/>
    <dgm:cxn modelId="{1FBB1B3B-83F0-4ED8-926C-0891B30C7122}" srcId="{A2483F13-1272-4F2A-BA15-79EB5232F6C5}" destId="{27EA6B39-1CEC-4662-BB41-1802F1C91978}" srcOrd="0" destOrd="0" parTransId="{33E5DC46-D6C4-44D7-913A-57A04A9BD6D5}" sibTransId="{8FF4EC93-D9CC-488E-8A3E-7C53DB6E44B7}"/>
    <dgm:cxn modelId="{0CEE495C-3FC4-48CD-BA11-2A50E5B01287}" type="presOf" srcId="{A2483F13-1272-4F2A-BA15-79EB5232F6C5}" destId="{D137940F-5621-4A07-9C31-9628F0F60447}" srcOrd="0" destOrd="0" presId="urn:microsoft.com/office/officeart/2018/2/layout/IconLabelList"/>
    <dgm:cxn modelId="{B559825D-7E02-4D2B-B83D-48868D0530CA}" type="presOf" srcId="{27EA6B39-1CEC-4662-BB41-1802F1C91978}" destId="{066224EB-7485-4AE9-900A-08560BD046C4}" srcOrd="0" destOrd="0" presId="urn:microsoft.com/office/officeart/2018/2/layout/IconLabelList"/>
    <dgm:cxn modelId="{84F14347-56E1-43B1-8B9C-63FEC3C97A51}" srcId="{A2483F13-1272-4F2A-BA15-79EB5232F6C5}" destId="{0CCB7EAA-DCB4-4CCB-A2EB-262E6BAB5425}" srcOrd="1" destOrd="0" parTransId="{8263F598-6C35-412F-8EC5-8E170BB57E3E}" sibTransId="{13283DD4-6210-4A79-9738-5A9CF6804BFE}"/>
    <dgm:cxn modelId="{9222DC4F-01DD-49C0-82D6-A4CB2C29E872}" srcId="{A2483F13-1272-4F2A-BA15-79EB5232F6C5}" destId="{9558EFC7-54D8-430A-B921-BE6B1CA6E639}" srcOrd="2" destOrd="0" parTransId="{25DECC2B-B809-4499-A631-00E38F8147AA}" sibTransId="{1454A52D-FD62-42C8-8556-E8445334632A}"/>
    <dgm:cxn modelId="{855C34E0-ADC6-49D5-B0BC-892B41687BC4}" type="presOf" srcId="{9558EFC7-54D8-430A-B921-BE6B1CA6E639}" destId="{3FBA4571-D6D3-404C-A745-A1C5956DC5E0}" srcOrd="0" destOrd="0" presId="urn:microsoft.com/office/officeart/2018/2/layout/IconLabelList"/>
    <dgm:cxn modelId="{B839DA03-F106-478F-BBF3-4BC8D567A233}" type="presParOf" srcId="{D137940F-5621-4A07-9C31-9628F0F60447}" destId="{3F1E4983-8D07-42D6-8791-76530C7F9CE0}" srcOrd="0" destOrd="0" presId="urn:microsoft.com/office/officeart/2018/2/layout/IconLabelList"/>
    <dgm:cxn modelId="{8E5C266C-874F-4C0B-B916-E1116F90195D}" type="presParOf" srcId="{3F1E4983-8D07-42D6-8791-76530C7F9CE0}" destId="{7019150B-CA02-48C1-8731-298479C417C8}" srcOrd="0" destOrd="0" presId="urn:microsoft.com/office/officeart/2018/2/layout/IconLabelList"/>
    <dgm:cxn modelId="{846EEA05-35ED-48C3-80C0-02346FBD32AA}" type="presParOf" srcId="{3F1E4983-8D07-42D6-8791-76530C7F9CE0}" destId="{A00EDF00-1F5C-4FCE-9A23-64082C496208}" srcOrd="1" destOrd="0" presId="urn:microsoft.com/office/officeart/2018/2/layout/IconLabelList"/>
    <dgm:cxn modelId="{BE75E517-129C-4F87-882F-4E8B9211A616}" type="presParOf" srcId="{3F1E4983-8D07-42D6-8791-76530C7F9CE0}" destId="{066224EB-7485-4AE9-900A-08560BD046C4}" srcOrd="2" destOrd="0" presId="urn:microsoft.com/office/officeart/2018/2/layout/IconLabelList"/>
    <dgm:cxn modelId="{CCDE442D-A8B5-44B1-AE89-FF27C95074E8}" type="presParOf" srcId="{D137940F-5621-4A07-9C31-9628F0F60447}" destId="{903C0039-5470-4606-9747-68103F7E2C72}" srcOrd="1" destOrd="0" presId="urn:microsoft.com/office/officeart/2018/2/layout/IconLabelList"/>
    <dgm:cxn modelId="{E46FB66A-05FD-4014-957B-C016B41E0473}" type="presParOf" srcId="{D137940F-5621-4A07-9C31-9628F0F60447}" destId="{F62BAF62-FD4C-4F1C-AA4A-2B72A3E53101}" srcOrd="2" destOrd="0" presId="urn:microsoft.com/office/officeart/2018/2/layout/IconLabelList"/>
    <dgm:cxn modelId="{66A8E23F-7D06-4DEE-A80B-6DC44F85691E}" type="presParOf" srcId="{F62BAF62-FD4C-4F1C-AA4A-2B72A3E53101}" destId="{DEE2031D-D9A5-49E0-8E21-E5279B0BD79E}" srcOrd="0" destOrd="0" presId="urn:microsoft.com/office/officeart/2018/2/layout/IconLabelList"/>
    <dgm:cxn modelId="{E3F935E1-164A-4705-AFCE-563EAA35ABB3}" type="presParOf" srcId="{F62BAF62-FD4C-4F1C-AA4A-2B72A3E53101}" destId="{4CA787DB-DB63-40FD-96FE-C34C6DD705B3}" srcOrd="1" destOrd="0" presId="urn:microsoft.com/office/officeart/2018/2/layout/IconLabelList"/>
    <dgm:cxn modelId="{BBE70573-D200-4597-9C0F-FB02D26A180A}" type="presParOf" srcId="{F62BAF62-FD4C-4F1C-AA4A-2B72A3E53101}" destId="{B22A10B4-5CC3-4AE0-AE00-ADDCDB1A1D2B}" srcOrd="2" destOrd="0" presId="urn:microsoft.com/office/officeart/2018/2/layout/IconLabelList"/>
    <dgm:cxn modelId="{FD971A6B-0752-4D87-8E7B-4405B72A6F49}" type="presParOf" srcId="{D137940F-5621-4A07-9C31-9628F0F60447}" destId="{E35B40A6-C558-4624-8458-9D58D339C651}" srcOrd="3" destOrd="0" presId="urn:microsoft.com/office/officeart/2018/2/layout/IconLabelList"/>
    <dgm:cxn modelId="{39148024-974C-4A32-88DB-D9D20B44C4F1}" type="presParOf" srcId="{D137940F-5621-4A07-9C31-9628F0F60447}" destId="{E10088E5-FE20-4D4E-AF6A-EADAB92C1107}" srcOrd="4" destOrd="0" presId="urn:microsoft.com/office/officeart/2018/2/layout/IconLabelList"/>
    <dgm:cxn modelId="{D2F78812-71EA-40A6-A21B-C31201A7A6A9}" type="presParOf" srcId="{E10088E5-FE20-4D4E-AF6A-EADAB92C1107}" destId="{89206462-20AC-49EC-AF0F-178A6F747D17}" srcOrd="0" destOrd="0" presId="urn:microsoft.com/office/officeart/2018/2/layout/IconLabelList"/>
    <dgm:cxn modelId="{985C14FA-7D89-4BCF-9FAF-2031E3AA971E}" type="presParOf" srcId="{E10088E5-FE20-4D4E-AF6A-EADAB92C1107}" destId="{B1F11C63-F49B-43F9-B32E-02238DB09AB2}" srcOrd="1" destOrd="0" presId="urn:microsoft.com/office/officeart/2018/2/layout/IconLabelList"/>
    <dgm:cxn modelId="{5DD811A9-AB23-43BB-91BE-403FEBC38C75}" type="presParOf" srcId="{E10088E5-FE20-4D4E-AF6A-EADAB92C1107}" destId="{3FBA4571-D6D3-404C-A745-A1C5956DC5E0}"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1ECA4F-C5DA-411D-B58B-1E1AF8A0008F}" type="doc">
      <dgm:prSet loTypeId="urn:microsoft.com/office/officeart/2018/5/layout/IconLeafLabelList" loCatId="icon" qsTypeId="urn:microsoft.com/office/officeart/2005/8/quickstyle/simple1" qsCatId="simple" csTypeId="urn:microsoft.com/office/officeart/2005/8/colors/accent3_2" csCatId="accent3" phldr="1"/>
      <dgm:spPr/>
      <dgm:t>
        <a:bodyPr/>
        <a:lstStyle/>
        <a:p>
          <a:endParaRPr lang="en-US"/>
        </a:p>
      </dgm:t>
    </dgm:pt>
    <dgm:pt modelId="{5FE058A7-9307-4FA6-8BAF-9421EC1E56BA}">
      <dgm:prSet/>
      <dgm:spPr/>
      <dgm:t>
        <a:bodyPr/>
        <a:lstStyle/>
        <a:p>
          <a:pPr>
            <a:defRPr cap="all"/>
          </a:pPr>
          <a:r>
            <a:rPr lang="en-US" cap="none" baseline="0" dirty="0"/>
            <a:t>Boka </a:t>
          </a:r>
          <a:r>
            <a:rPr lang="sv-SE" cap="none" baseline="0" noProof="0" dirty="0"/>
            <a:t>tid för uppföljning vid sittande möte</a:t>
          </a:r>
          <a:endParaRPr lang="sv-SE" cap="none" noProof="0" dirty="0"/>
        </a:p>
      </dgm:t>
    </dgm:pt>
    <dgm:pt modelId="{5D1E13AC-8B40-44D3-AF6A-ADA1236F1A35}" type="parTrans" cxnId="{DB79E0A9-5533-4A9D-84F5-714649B88A94}">
      <dgm:prSet/>
      <dgm:spPr/>
      <dgm:t>
        <a:bodyPr/>
        <a:lstStyle/>
        <a:p>
          <a:endParaRPr lang="en-US"/>
        </a:p>
      </dgm:t>
    </dgm:pt>
    <dgm:pt modelId="{669E75FC-1954-45F1-A958-632F987727F8}" type="sibTrans" cxnId="{DB79E0A9-5533-4A9D-84F5-714649B88A94}">
      <dgm:prSet/>
      <dgm:spPr/>
      <dgm:t>
        <a:bodyPr/>
        <a:lstStyle/>
        <a:p>
          <a:endParaRPr lang="en-US"/>
        </a:p>
      </dgm:t>
    </dgm:pt>
    <dgm:pt modelId="{211EDEE7-C9D9-4938-8A5E-9700F0C60A58}">
      <dgm:prSet/>
      <dgm:spPr/>
      <dgm:t>
        <a:bodyPr/>
        <a:lstStyle/>
        <a:p>
          <a:pPr>
            <a:defRPr cap="all"/>
          </a:pPr>
          <a:r>
            <a:rPr lang="en-US" cap="none" baseline="0" dirty="0"/>
            <a:t>Utse huvudansvarig för uppföljning</a:t>
          </a:r>
          <a:endParaRPr lang="en-US" cap="none" dirty="0"/>
        </a:p>
      </dgm:t>
    </dgm:pt>
    <dgm:pt modelId="{B051C281-6BB0-4AA4-948F-18C5FAD72D2D}" type="parTrans" cxnId="{32B17F80-9D9F-4D9D-A589-A714A36560B5}">
      <dgm:prSet/>
      <dgm:spPr/>
      <dgm:t>
        <a:bodyPr/>
        <a:lstStyle/>
        <a:p>
          <a:endParaRPr lang="en-US"/>
        </a:p>
      </dgm:t>
    </dgm:pt>
    <dgm:pt modelId="{40CED203-FF5F-4DB3-9F85-8D008EEA6748}" type="sibTrans" cxnId="{32B17F80-9D9F-4D9D-A589-A714A36560B5}">
      <dgm:prSet/>
      <dgm:spPr/>
      <dgm:t>
        <a:bodyPr/>
        <a:lstStyle/>
        <a:p>
          <a:endParaRPr lang="en-US"/>
        </a:p>
      </dgm:t>
    </dgm:pt>
    <dgm:pt modelId="{C65C8F0D-F262-405E-8F69-691F2802AE33}" type="pres">
      <dgm:prSet presAssocID="{3F1ECA4F-C5DA-411D-B58B-1E1AF8A0008F}" presName="root" presStyleCnt="0">
        <dgm:presLayoutVars>
          <dgm:dir/>
          <dgm:resizeHandles val="exact"/>
        </dgm:presLayoutVars>
      </dgm:prSet>
      <dgm:spPr/>
    </dgm:pt>
    <dgm:pt modelId="{95759BFB-8530-4624-A8D3-89CE90167EDA}" type="pres">
      <dgm:prSet presAssocID="{5FE058A7-9307-4FA6-8BAF-9421EC1E56BA}" presName="compNode" presStyleCnt="0"/>
      <dgm:spPr/>
    </dgm:pt>
    <dgm:pt modelId="{BC1F90A9-72EB-4EF3-98BB-0F03BFF8ABD7}" type="pres">
      <dgm:prSet presAssocID="{5FE058A7-9307-4FA6-8BAF-9421EC1E56BA}" presName="iconBgRect" presStyleLbl="bgShp" presStyleIdx="0" presStyleCnt="2"/>
      <dgm:spPr>
        <a:prstGeom prst="round2DiagRect">
          <a:avLst>
            <a:gd name="adj1" fmla="val 29727"/>
            <a:gd name="adj2" fmla="val 0"/>
          </a:avLst>
        </a:prstGeom>
      </dgm:spPr>
    </dgm:pt>
    <dgm:pt modelId="{31D3079D-4EA4-43E6-8007-83F3876AAA54}" type="pres">
      <dgm:prSet presAssocID="{5FE058A7-9307-4FA6-8BAF-9421EC1E56B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ck"/>
        </a:ext>
      </dgm:extLst>
    </dgm:pt>
    <dgm:pt modelId="{33C86B86-6693-400C-AC97-A058275A128A}" type="pres">
      <dgm:prSet presAssocID="{5FE058A7-9307-4FA6-8BAF-9421EC1E56BA}" presName="spaceRect" presStyleCnt="0"/>
      <dgm:spPr/>
    </dgm:pt>
    <dgm:pt modelId="{9B629557-7CE7-407C-AD0C-3B68BE7645F6}" type="pres">
      <dgm:prSet presAssocID="{5FE058A7-9307-4FA6-8BAF-9421EC1E56BA}" presName="textRect" presStyleLbl="revTx" presStyleIdx="0" presStyleCnt="2">
        <dgm:presLayoutVars>
          <dgm:chMax val="1"/>
          <dgm:chPref val="1"/>
        </dgm:presLayoutVars>
      </dgm:prSet>
      <dgm:spPr/>
    </dgm:pt>
    <dgm:pt modelId="{6DADE386-4662-4B5E-BA3F-F69F838C027D}" type="pres">
      <dgm:prSet presAssocID="{669E75FC-1954-45F1-A958-632F987727F8}" presName="sibTrans" presStyleCnt="0"/>
      <dgm:spPr/>
    </dgm:pt>
    <dgm:pt modelId="{4B6F0099-554C-4BC2-9498-032740806D08}" type="pres">
      <dgm:prSet presAssocID="{211EDEE7-C9D9-4938-8A5E-9700F0C60A58}" presName="compNode" presStyleCnt="0"/>
      <dgm:spPr/>
    </dgm:pt>
    <dgm:pt modelId="{93428FED-875F-48DB-849E-E7DECB3F7366}" type="pres">
      <dgm:prSet presAssocID="{211EDEE7-C9D9-4938-8A5E-9700F0C60A58}" presName="iconBgRect" presStyleLbl="bgShp" presStyleIdx="1" presStyleCnt="2"/>
      <dgm:spPr>
        <a:prstGeom prst="round2DiagRect">
          <a:avLst>
            <a:gd name="adj1" fmla="val 29727"/>
            <a:gd name="adj2" fmla="val 0"/>
          </a:avLst>
        </a:prstGeom>
      </dgm:spPr>
    </dgm:pt>
    <dgm:pt modelId="{C1E53432-81AE-4152-9C25-82713A71F691}" type="pres">
      <dgm:prSet presAssocID="{211EDEE7-C9D9-4938-8A5E-9700F0C60A5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lista"/>
        </a:ext>
      </dgm:extLst>
    </dgm:pt>
    <dgm:pt modelId="{E231CE3B-0F67-47BA-8C08-C9FDFD2C408E}" type="pres">
      <dgm:prSet presAssocID="{211EDEE7-C9D9-4938-8A5E-9700F0C60A58}" presName="spaceRect" presStyleCnt="0"/>
      <dgm:spPr/>
    </dgm:pt>
    <dgm:pt modelId="{6B35EAE3-BF29-497F-A4AC-BAA690039A2B}" type="pres">
      <dgm:prSet presAssocID="{211EDEE7-C9D9-4938-8A5E-9700F0C60A58}" presName="textRect" presStyleLbl="revTx" presStyleIdx="1" presStyleCnt="2">
        <dgm:presLayoutVars>
          <dgm:chMax val="1"/>
          <dgm:chPref val="1"/>
        </dgm:presLayoutVars>
      </dgm:prSet>
      <dgm:spPr/>
    </dgm:pt>
  </dgm:ptLst>
  <dgm:cxnLst>
    <dgm:cxn modelId="{76022014-0C1A-4B90-93E9-92D5FDFD718F}" type="presOf" srcId="{211EDEE7-C9D9-4938-8A5E-9700F0C60A58}" destId="{6B35EAE3-BF29-497F-A4AC-BAA690039A2B}" srcOrd="0" destOrd="0" presId="urn:microsoft.com/office/officeart/2018/5/layout/IconLeafLabelList"/>
    <dgm:cxn modelId="{48623728-361F-49CB-B9B7-FB30CE558120}" type="presOf" srcId="{3F1ECA4F-C5DA-411D-B58B-1E1AF8A0008F}" destId="{C65C8F0D-F262-405E-8F69-691F2802AE33}" srcOrd="0" destOrd="0" presId="urn:microsoft.com/office/officeart/2018/5/layout/IconLeafLabelList"/>
    <dgm:cxn modelId="{32B17F80-9D9F-4D9D-A589-A714A36560B5}" srcId="{3F1ECA4F-C5DA-411D-B58B-1E1AF8A0008F}" destId="{211EDEE7-C9D9-4938-8A5E-9700F0C60A58}" srcOrd="1" destOrd="0" parTransId="{B051C281-6BB0-4AA4-948F-18C5FAD72D2D}" sibTransId="{40CED203-FF5F-4DB3-9F85-8D008EEA6748}"/>
    <dgm:cxn modelId="{3F94248D-BD55-4506-A41B-F521CC50CDE4}" type="presOf" srcId="{5FE058A7-9307-4FA6-8BAF-9421EC1E56BA}" destId="{9B629557-7CE7-407C-AD0C-3B68BE7645F6}" srcOrd="0" destOrd="0" presId="urn:microsoft.com/office/officeart/2018/5/layout/IconLeafLabelList"/>
    <dgm:cxn modelId="{DB79E0A9-5533-4A9D-84F5-714649B88A94}" srcId="{3F1ECA4F-C5DA-411D-B58B-1E1AF8A0008F}" destId="{5FE058A7-9307-4FA6-8BAF-9421EC1E56BA}" srcOrd="0" destOrd="0" parTransId="{5D1E13AC-8B40-44D3-AF6A-ADA1236F1A35}" sibTransId="{669E75FC-1954-45F1-A958-632F987727F8}"/>
    <dgm:cxn modelId="{50B5CAC0-34E1-4752-B5C8-9E1012DD1E0E}" type="presParOf" srcId="{C65C8F0D-F262-405E-8F69-691F2802AE33}" destId="{95759BFB-8530-4624-A8D3-89CE90167EDA}" srcOrd="0" destOrd="0" presId="urn:microsoft.com/office/officeart/2018/5/layout/IconLeafLabelList"/>
    <dgm:cxn modelId="{B0916687-AEF3-44B7-AC28-818477A4E439}" type="presParOf" srcId="{95759BFB-8530-4624-A8D3-89CE90167EDA}" destId="{BC1F90A9-72EB-4EF3-98BB-0F03BFF8ABD7}" srcOrd="0" destOrd="0" presId="urn:microsoft.com/office/officeart/2018/5/layout/IconLeafLabelList"/>
    <dgm:cxn modelId="{986EF9CE-29C3-48FC-936B-F57B853C2C69}" type="presParOf" srcId="{95759BFB-8530-4624-A8D3-89CE90167EDA}" destId="{31D3079D-4EA4-43E6-8007-83F3876AAA54}" srcOrd="1" destOrd="0" presId="urn:microsoft.com/office/officeart/2018/5/layout/IconLeafLabelList"/>
    <dgm:cxn modelId="{8A47EBF0-2F00-40FF-BD00-67A9A62DCC82}" type="presParOf" srcId="{95759BFB-8530-4624-A8D3-89CE90167EDA}" destId="{33C86B86-6693-400C-AC97-A058275A128A}" srcOrd="2" destOrd="0" presId="urn:microsoft.com/office/officeart/2018/5/layout/IconLeafLabelList"/>
    <dgm:cxn modelId="{373DC07D-AE22-47D5-A6BE-64ECB0F4E056}" type="presParOf" srcId="{95759BFB-8530-4624-A8D3-89CE90167EDA}" destId="{9B629557-7CE7-407C-AD0C-3B68BE7645F6}" srcOrd="3" destOrd="0" presId="urn:microsoft.com/office/officeart/2018/5/layout/IconLeafLabelList"/>
    <dgm:cxn modelId="{8F4842D1-2AE9-4F84-AEEA-CFA207A7CD1F}" type="presParOf" srcId="{C65C8F0D-F262-405E-8F69-691F2802AE33}" destId="{6DADE386-4662-4B5E-BA3F-F69F838C027D}" srcOrd="1" destOrd="0" presId="urn:microsoft.com/office/officeart/2018/5/layout/IconLeafLabelList"/>
    <dgm:cxn modelId="{10100194-1D19-47B1-8914-0F992EAD2D8A}" type="presParOf" srcId="{C65C8F0D-F262-405E-8F69-691F2802AE33}" destId="{4B6F0099-554C-4BC2-9498-032740806D08}" srcOrd="2" destOrd="0" presId="urn:microsoft.com/office/officeart/2018/5/layout/IconLeafLabelList"/>
    <dgm:cxn modelId="{4732A71D-DC82-4E7A-9870-A0E427DFEBE9}" type="presParOf" srcId="{4B6F0099-554C-4BC2-9498-032740806D08}" destId="{93428FED-875F-48DB-849E-E7DECB3F7366}" srcOrd="0" destOrd="0" presId="urn:microsoft.com/office/officeart/2018/5/layout/IconLeafLabelList"/>
    <dgm:cxn modelId="{16534267-F3CA-4735-9408-381EFCB867AB}" type="presParOf" srcId="{4B6F0099-554C-4BC2-9498-032740806D08}" destId="{C1E53432-81AE-4152-9C25-82713A71F691}" srcOrd="1" destOrd="0" presId="urn:microsoft.com/office/officeart/2018/5/layout/IconLeafLabelList"/>
    <dgm:cxn modelId="{0E8984F9-20E7-4CEA-8DFD-DE95ED9DF4E4}" type="presParOf" srcId="{4B6F0099-554C-4BC2-9498-032740806D08}" destId="{E231CE3B-0F67-47BA-8C08-C9FDFD2C408E}" srcOrd="2" destOrd="0" presId="urn:microsoft.com/office/officeart/2018/5/layout/IconLeafLabelList"/>
    <dgm:cxn modelId="{02D82E24-09E6-4236-AAA5-62F50CC6444F}" type="presParOf" srcId="{4B6F0099-554C-4BC2-9498-032740806D08}" destId="{6B35EAE3-BF29-497F-A4AC-BAA690039A2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5D8B049-8B85-4693-8B81-E70469E71EB1}"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88887C3A-97FE-445B-A5D9-F851330EDF9C}">
      <dgm:prSet/>
      <dgm:spPr/>
      <dgm:t>
        <a:bodyPr/>
        <a:lstStyle/>
        <a:p>
          <a:pPr>
            <a:lnSpc>
              <a:spcPct val="100000"/>
            </a:lnSpc>
          </a:pPr>
          <a:r>
            <a:rPr lang="sv-SE" noProof="0" dirty="0"/>
            <a:t>Klargör</a:t>
          </a:r>
          <a:r>
            <a:rPr lang="en-US" dirty="0"/>
            <a:t> </a:t>
          </a:r>
          <a:r>
            <a:rPr lang="sv-SE" noProof="0" dirty="0"/>
            <a:t>syftet</a:t>
          </a:r>
          <a:r>
            <a:rPr lang="en-US" dirty="0"/>
            <a:t> med </a:t>
          </a:r>
          <a:r>
            <a:rPr lang="sv-SE" noProof="0" dirty="0"/>
            <a:t>en</a:t>
          </a:r>
          <a:r>
            <a:rPr lang="en-US" dirty="0"/>
            <a:t> </a:t>
          </a:r>
          <a:r>
            <a:rPr lang="sv-SE" noProof="0" dirty="0"/>
            <a:t>SIP</a:t>
          </a:r>
          <a:r>
            <a:rPr lang="en-US" dirty="0"/>
            <a:t> (</a:t>
          </a:r>
          <a:r>
            <a:rPr lang="sv-SE" noProof="0" dirty="0"/>
            <a:t>tydliga</a:t>
          </a:r>
          <a:r>
            <a:rPr lang="en-US" dirty="0"/>
            <a:t> </a:t>
          </a:r>
          <a:r>
            <a:rPr lang="sv-SE" noProof="0" dirty="0"/>
            <a:t>frågeställningar</a:t>
          </a:r>
          <a:r>
            <a:rPr lang="en-US" dirty="0"/>
            <a:t>)</a:t>
          </a:r>
        </a:p>
      </dgm:t>
    </dgm:pt>
    <dgm:pt modelId="{4BF69DCB-A6BD-45AB-BC6E-A6BC6B4FCC75}" type="parTrans" cxnId="{0BB1B9FE-3B47-4C0C-B410-2CF29221C14F}">
      <dgm:prSet/>
      <dgm:spPr/>
      <dgm:t>
        <a:bodyPr/>
        <a:lstStyle/>
        <a:p>
          <a:endParaRPr lang="en-US"/>
        </a:p>
      </dgm:t>
    </dgm:pt>
    <dgm:pt modelId="{5DD13C5C-DF32-43B7-B003-ADBD2D875850}" type="sibTrans" cxnId="{0BB1B9FE-3B47-4C0C-B410-2CF29221C14F}">
      <dgm:prSet/>
      <dgm:spPr/>
      <dgm:t>
        <a:bodyPr/>
        <a:lstStyle/>
        <a:p>
          <a:pPr>
            <a:lnSpc>
              <a:spcPct val="100000"/>
            </a:lnSpc>
          </a:pPr>
          <a:endParaRPr lang="en-US"/>
        </a:p>
      </dgm:t>
    </dgm:pt>
    <dgm:pt modelId="{64D6B7EE-A345-4432-B918-BF59C415D241}">
      <dgm:prSet/>
      <dgm:spPr/>
      <dgm:t>
        <a:bodyPr/>
        <a:lstStyle/>
        <a:p>
          <a:pPr>
            <a:lnSpc>
              <a:spcPct val="100000"/>
            </a:lnSpc>
          </a:pPr>
          <a:r>
            <a:rPr lang="en-US"/>
            <a:t>Förberedelser: Ge den enskilde möjlighet till inflytande i planeringen </a:t>
          </a:r>
        </a:p>
      </dgm:t>
    </dgm:pt>
    <dgm:pt modelId="{8EA74F7F-7775-4734-A484-3C0CA2994D58}" type="parTrans" cxnId="{5A2231B2-4587-4E72-8406-E9D1B968505B}">
      <dgm:prSet/>
      <dgm:spPr/>
      <dgm:t>
        <a:bodyPr/>
        <a:lstStyle/>
        <a:p>
          <a:endParaRPr lang="en-US"/>
        </a:p>
      </dgm:t>
    </dgm:pt>
    <dgm:pt modelId="{4127443E-5B65-4416-A250-9054144C50BF}" type="sibTrans" cxnId="{5A2231B2-4587-4E72-8406-E9D1B968505B}">
      <dgm:prSet/>
      <dgm:spPr/>
      <dgm:t>
        <a:bodyPr/>
        <a:lstStyle/>
        <a:p>
          <a:pPr>
            <a:lnSpc>
              <a:spcPct val="100000"/>
            </a:lnSpc>
          </a:pPr>
          <a:endParaRPr lang="en-US"/>
        </a:p>
      </dgm:t>
    </dgm:pt>
    <dgm:pt modelId="{C0A45414-35BF-4933-83F9-469077221B28}">
      <dgm:prSet/>
      <dgm:spPr/>
      <dgm:t>
        <a:bodyPr/>
        <a:lstStyle/>
        <a:p>
          <a:pPr>
            <a:lnSpc>
              <a:spcPct val="100000"/>
            </a:lnSpc>
          </a:pPr>
          <a:r>
            <a:rPr lang="en-US" dirty="0"/>
            <a:t>Sätt en tydlig struktur för SIP-mötet </a:t>
          </a:r>
        </a:p>
      </dgm:t>
    </dgm:pt>
    <dgm:pt modelId="{D5F40728-8809-4381-9CF7-77F13D001C52}" type="parTrans" cxnId="{A85068E5-D9F3-4322-A932-73AB0D04CB06}">
      <dgm:prSet/>
      <dgm:spPr/>
      <dgm:t>
        <a:bodyPr/>
        <a:lstStyle/>
        <a:p>
          <a:endParaRPr lang="en-US"/>
        </a:p>
      </dgm:t>
    </dgm:pt>
    <dgm:pt modelId="{1FDC9521-C7FC-4D88-99B3-3945FF9394C3}" type="sibTrans" cxnId="{A85068E5-D9F3-4322-A932-73AB0D04CB06}">
      <dgm:prSet/>
      <dgm:spPr/>
      <dgm:t>
        <a:bodyPr/>
        <a:lstStyle/>
        <a:p>
          <a:pPr>
            <a:lnSpc>
              <a:spcPct val="100000"/>
            </a:lnSpc>
          </a:pPr>
          <a:endParaRPr lang="en-US"/>
        </a:p>
      </dgm:t>
    </dgm:pt>
    <dgm:pt modelId="{AAEF48F9-B96B-4D35-91C2-5C880FFB1005}">
      <dgm:prSet/>
      <dgm:spPr/>
      <dgm:t>
        <a:bodyPr/>
        <a:lstStyle/>
        <a:p>
          <a:pPr>
            <a:lnSpc>
              <a:spcPct val="100000"/>
            </a:lnSpc>
          </a:pPr>
          <a:r>
            <a:rPr lang="en-US" dirty="0"/>
            <a:t>Skapa en bra mötesmiljö (undvik datorer, ta pauser, fundera kring mötesledning etc.)</a:t>
          </a:r>
        </a:p>
      </dgm:t>
    </dgm:pt>
    <dgm:pt modelId="{6EF9D2B0-44F7-4704-8E96-AF1E3B578A7D}" type="parTrans" cxnId="{8B966138-3B70-492C-BE15-3A1A2AC1BC39}">
      <dgm:prSet/>
      <dgm:spPr/>
      <dgm:t>
        <a:bodyPr/>
        <a:lstStyle/>
        <a:p>
          <a:endParaRPr lang="en-US"/>
        </a:p>
      </dgm:t>
    </dgm:pt>
    <dgm:pt modelId="{ED14656C-6AE4-49C2-A4D5-1B498EDE6D20}" type="sibTrans" cxnId="{8B966138-3B70-492C-BE15-3A1A2AC1BC39}">
      <dgm:prSet/>
      <dgm:spPr/>
      <dgm:t>
        <a:bodyPr/>
        <a:lstStyle/>
        <a:p>
          <a:pPr>
            <a:lnSpc>
              <a:spcPct val="100000"/>
            </a:lnSpc>
          </a:pPr>
          <a:endParaRPr lang="en-US"/>
        </a:p>
      </dgm:t>
    </dgm:pt>
    <dgm:pt modelId="{50650126-24A2-47EC-AF5D-B8EEEA0B0E61}">
      <dgm:prSet/>
      <dgm:spPr/>
      <dgm:t>
        <a:bodyPr/>
        <a:lstStyle/>
        <a:p>
          <a:pPr>
            <a:lnSpc>
              <a:spcPct val="100000"/>
            </a:lnSpc>
          </a:pPr>
          <a:r>
            <a:rPr lang="en-US" dirty="0"/>
            <a:t>Dokumentera tydliga mål (vem gör vad och när)</a:t>
          </a:r>
        </a:p>
      </dgm:t>
    </dgm:pt>
    <dgm:pt modelId="{554F166C-2091-4F08-BEAC-51C0EF5933AF}" type="parTrans" cxnId="{EEE17943-597F-46F0-88DF-A6F19FE741DC}">
      <dgm:prSet/>
      <dgm:spPr/>
      <dgm:t>
        <a:bodyPr/>
        <a:lstStyle/>
        <a:p>
          <a:endParaRPr lang="en-US"/>
        </a:p>
      </dgm:t>
    </dgm:pt>
    <dgm:pt modelId="{B5C0A347-A4DA-4AAC-8B07-4E9E35FD4664}" type="sibTrans" cxnId="{EEE17943-597F-46F0-88DF-A6F19FE741DC}">
      <dgm:prSet/>
      <dgm:spPr/>
      <dgm:t>
        <a:bodyPr/>
        <a:lstStyle/>
        <a:p>
          <a:pPr>
            <a:lnSpc>
              <a:spcPct val="100000"/>
            </a:lnSpc>
          </a:pPr>
          <a:endParaRPr lang="en-US"/>
        </a:p>
      </dgm:t>
    </dgm:pt>
    <dgm:pt modelId="{55278109-46B0-4068-A675-E7D4ACBC31E0}">
      <dgm:prSet/>
      <dgm:spPr/>
      <dgm:t>
        <a:bodyPr/>
        <a:lstStyle/>
        <a:p>
          <a:pPr>
            <a:lnSpc>
              <a:spcPct val="100000"/>
            </a:lnSpc>
          </a:pPr>
          <a:r>
            <a:rPr lang="en-US" dirty="0"/>
            <a:t>Boka tid för uppföljning vid sittande bord</a:t>
          </a:r>
        </a:p>
      </dgm:t>
    </dgm:pt>
    <dgm:pt modelId="{E13B6ECA-14A5-4F2E-B597-E1BFA6AF3348}" type="parTrans" cxnId="{CD26F174-9F7B-4020-8011-F1A66123AE30}">
      <dgm:prSet/>
      <dgm:spPr/>
      <dgm:t>
        <a:bodyPr/>
        <a:lstStyle/>
        <a:p>
          <a:endParaRPr lang="en-US"/>
        </a:p>
      </dgm:t>
    </dgm:pt>
    <dgm:pt modelId="{C0196A2B-F0BC-49AB-AEE3-A6345CF787C5}" type="sibTrans" cxnId="{CD26F174-9F7B-4020-8011-F1A66123AE30}">
      <dgm:prSet/>
      <dgm:spPr/>
      <dgm:t>
        <a:bodyPr/>
        <a:lstStyle/>
        <a:p>
          <a:endParaRPr lang="en-US"/>
        </a:p>
      </dgm:t>
    </dgm:pt>
    <dgm:pt modelId="{A10F5B60-654A-49EC-99C4-B97BD656FDFD}" type="pres">
      <dgm:prSet presAssocID="{85D8B049-8B85-4693-8B81-E70469E71EB1}" presName="root" presStyleCnt="0">
        <dgm:presLayoutVars>
          <dgm:dir/>
          <dgm:resizeHandles val="exact"/>
        </dgm:presLayoutVars>
      </dgm:prSet>
      <dgm:spPr/>
    </dgm:pt>
    <dgm:pt modelId="{751430E5-95BA-476E-9176-381973A5395A}" type="pres">
      <dgm:prSet presAssocID="{85D8B049-8B85-4693-8B81-E70469E71EB1}" presName="container" presStyleCnt="0">
        <dgm:presLayoutVars>
          <dgm:dir/>
          <dgm:resizeHandles val="exact"/>
        </dgm:presLayoutVars>
      </dgm:prSet>
      <dgm:spPr/>
    </dgm:pt>
    <dgm:pt modelId="{63B47D75-1D32-454C-B478-42F25481CE41}" type="pres">
      <dgm:prSet presAssocID="{88887C3A-97FE-445B-A5D9-F851330EDF9C}" presName="compNode" presStyleCnt="0"/>
      <dgm:spPr/>
    </dgm:pt>
    <dgm:pt modelId="{0F58B644-CE92-4138-8CA8-03F04E4F1A49}" type="pres">
      <dgm:prSet presAssocID="{88887C3A-97FE-445B-A5D9-F851330EDF9C}" presName="iconBgRect" presStyleLbl="bgShp" presStyleIdx="0" presStyleCnt="6"/>
      <dgm:spPr/>
    </dgm:pt>
    <dgm:pt modelId="{C59455E4-8146-4F58-A49D-BCDC4791A069}" type="pres">
      <dgm:prSet presAssocID="{88887C3A-97FE-445B-A5D9-F851330EDF9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jukhus"/>
        </a:ext>
      </dgm:extLst>
    </dgm:pt>
    <dgm:pt modelId="{6B559B7E-2C79-41F6-BC60-996CD711B844}" type="pres">
      <dgm:prSet presAssocID="{88887C3A-97FE-445B-A5D9-F851330EDF9C}" presName="spaceRect" presStyleCnt="0"/>
      <dgm:spPr/>
    </dgm:pt>
    <dgm:pt modelId="{317E4E0F-021C-40B9-A3F6-11312F9558FC}" type="pres">
      <dgm:prSet presAssocID="{88887C3A-97FE-445B-A5D9-F851330EDF9C}" presName="textRect" presStyleLbl="revTx" presStyleIdx="0" presStyleCnt="6">
        <dgm:presLayoutVars>
          <dgm:chMax val="1"/>
          <dgm:chPref val="1"/>
        </dgm:presLayoutVars>
      </dgm:prSet>
      <dgm:spPr/>
    </dgm:pt>
    <dgm:pt modelId="{55B45181-F381-42F2-8C4B-5119C9217AE2}" type="pres">
      <dgm:prSet presAssocID="{5DD13C5C-DF32-43B7-B003-ADBD2D875850}" presName="sibTrans" presStyleLbl="sibTrans2D1" presStyleIdx="0" presStyleCnt="0"/>
      <dgm:spPr/>
    </dgm:pt>
    <dgm:pt modelId="{DD18B118-BB22-4D75-90D3-A15DF5702DEB}" type="pres">
      <dgm:prSet presAssocID="{64D6B7EE-A345-4432-B918-BF59C415D241}" presName="compNode" presStyleCnt="0"/>
      <dgm:spPr/>
    </dgm:pt>
    <dgm:pt modelId="{46F7FE7D-08E9-4E13-A69F-FCCBE0D9B1B1}" type="pres">
      <dgm:prSet presAssocID="{64D6B7EE-A345-4432-B918-BF59C415D241}" presName="iconBgRect" presStyleLbl="bgShp" presStyleIdx="1" presStyleCnt="6"/>
      <dgm:spPr/>
    </dgm:pt>
    <dgm:pt modelId="{AC4FCE9D-A329-407A-8105-92A4D795DD0C}" type="pres">
      <dgm:prSet presAssocID="{64D6B7EE-A345-4432-B918-BF59C415D24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ck"/>
        </a:ext>
      </dgm:extLst>
    </dgm:pt>
    <dgm:pt modelId="{72BDB5DC-9E06-4A89-8F0B-5036E2AC7E21}" type="pres">
      <dgm:prSet presAssocID="{64D6B7EE-A345-4432-B918-BF59C415D241}" presName="spaceRect" presStyleCnt="0"/>
      <dgm:spPr/>
    </dgm:pt>
    <dgm:pt modelId="{36518D8A-A994-43AE-AD17-AF87EC5A6622}" type="pres">
      <dgm:prSet presAssocID="{64D6B7EE-A345-4432-B918-BF59C415D241}" presName="textRect" presStyleLbl="revTx" presStyleIdx="1" presStyleCnt="6">
        <dgm:presLayoutVars>
          <dgm:chMax val="1"/>
          <dgm:chPref val="1"/>
        </dgm:presLayoutVars>
      </dgm:prSet>
      <dgm:spPr/>
    </dgm:pt>
    <dgm:pt modelId="{3BD914B9-2979-4006-9591-9F8B568F315E}" type="pres">
      <dgm:prSet presAssocID="{4127443E-5B65-4416-A250-9054144C50BF}" presName="sibTrans" presStyleLbl="sibTrans2D1" presStyleIdx="0" presStyleCnt="0"/>
      <dgm:spPr/>
    </dgm:pt>
    <dgm:pt modelId="{AC5F4C0A-F63D-4B94-A1A9-4D14930532F8}" type="pres">
      <dgm:prSet presAssocID="{C0A45414-35BF-4933-83F9-469077221B28}" presName="compNode" presStyleCnt="0"/>
      <dgm:spPr/>
    </dgm:pt>
    <dgm:pt modelId="{55813680-8300-4580-97BE-C52623E56ECB}" type="pres">
      <dgm:prSet presAssocID="{C0A45414-35BF-4933-83F9-469077221B28}" presName="iconBgRect" presStyleLbl="bgShp" presStyleIdx="2" presStyleCnt="6"/>
      <dgm:spPr/>
    </dgm:pt>
    <dgm:pt modelId="{840CD270-7578-4D40-8EF9-06396B3FC166}" type="pres">
      <dgm:prSet presAssocID="{C0A45414-35BF-4933-83F9-469077221B2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ki"/>
        </a:ext>
      </dgm:extLst>
    </dgm:pt>
    <dgm:pt modelId="{116CAFD5-CC51-42E1-89B0-0E664D298E00}" type="pres">
      <dgm:prSet presAssocID="{C0A45414-35BF-4933-83F9-469077221B28}" presName="spaceRect" presStyleCnt="0"/>
      <dgm:spPr/>
    </dgm:pt>
    <dgm:pt modelId="{B2975963-98CE-48EF-BA5A-CC6CCB50BFED}" type="pres">
      <dgm:prSet presAssocID="{C0A45414-35BF-4933-83F9-469077221B28}" presName="textRect" presStyleLbl="revTx" presStyleIdx="2" presStyleCnt="6">
        <dgm:presLayoutVars>
          <dgm:chMax val="1"/>
          <dgm:chPref val="1"/>
        </dgm:presLayoutVars>
      </dgm:prSet>
      <dgm:spPr/>
    </dgm:pt>
    <dgm:pt modelId="{EE129294-814A-47B8-A718-92F4A4FDECB8}" type="pres">
      <dgm:prSet presAssocID="{1FDC9521-C7FC-4D88-99B3-3945FF9394C3}" presName="sibTrans" presStyleLbl="sibTrans2D1" presStyleIdx="0" presStyleCnt="0"/>
      <dgm:spPr/>
    </dgm:pt>
    <dgm:pt modelId="{7EE98F7A-F33A-4AAF-89EE-8B98BCF3AF45}" type="pres">
      <dgm:prSet presAssocID="{AAEF48F9-B96B-4D35-91C2-5C880FFB1005}" presName="compNode" presStyleCnt="0"/>
      <dgm:spPr/>
    </dgm:pt>
    <dgm:pt modelId="{39288B09-0011-49F6-918F-2F8C2EBC2038}" type="pres">
      <dgm:prSet presAssocID="{AAEF48F9-B96B-4D35-91C2-5C880FFB1005}" presName="iconBgRect" presStyleLbl="bgShp" presStyleIdx="3" presStyleCnt="6"/>
      <dgm:spPr/>
    </dgm:pt>
    <dgm:pt modelId="{0D9D4BA5-B74E-4C7F-A2AF-BD3904C5EFA9}" type="pres">
      <dgm:prSet presAssocID="{AAEF48F9-B96B-4D35-91C2-5C880FFB100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rågor"/>
        </a:ext>
      </dgm:extLst>
    </dgm:pt>
    <dgm:pt modelId="{9B865294-9A7C-40C2-B975-10DE1A130190}" type="pres">
      <dgm:prSet presAssocID="{AAEF48F9-B96B-4D35-91C2-5C880FFB1005}" presName="spaceRect" presStyleCnt="0"/>
      <dgm:spPr/>
    </dgm:pt>
    <dgm:pt modelId="{F82BB718-E877-4DDE-BAD6-DBBD12CA6ACF}" type="pres">
      <dgm:prSet presAssocID="{AAEF48F9-B96B-4D35-91C2-5C880FFB1005}" presName="textRect" presStyleLbl="revTx" presStyleIdx="3" presStyleCnt="6">
        <dgm:presLayoutVars>
          <dgm:chMax val="1"/>
          <dgm:chPref val="1"/>
        </dgm:presLayoutVars>
      </dgm:prSet>
      <dgm:spPr/>
    </dgm:pt>
    <dgm:pt modelId="{AE0B9C29-3038-4EFB-85AC-45EB266FC56D}" type="pres">
      <dgm:prSet presAssocID="{ED14656C-6AE4-49C2-A4D5-1B498EDE6D20}" presName="sibTrans" presStyleLbl="sibTrans2D1" presStyleIdx="0" presStyleCnt="0"/>
      <dgm:spPr/>
    </dgm:pt>
    <dgm:pt modelId="{AA12C0F2-0EA2-420C-B999-7CCDA718A6BC}" type="pres">
      <dgm:prSet presAssocID="{50650126-24A2-47EC-AF5D-B8EEEA0B0E61}" presName="compNode" presStyleCnt="0"/>
      <dgm:spPr/>
    </dgm:pt>
    <dgm:pt modelId="{42FB7C0A-F2BC-4D1C-B857-5E0B8AAB4C7A}" type="pres">
      <dgm:prSet presAssocID="{50650126-24A2-47EC-AF5D-B8EEEA0B0E61}" presName="iconBgRect" presStyleLbl="bgShp" presStyleIdx="4" presStyleCnt="6"/>
      <dgm:spPr/>
    </dgm:pt>
    <dgm:pt modelId="{E154A004-B423-4225-ABB4-5F85468A9D30}" type="pres">
      <dgm:prSet presAssocID="{50650126-24A2-47EC-AF5D-B8EEEA0B0E6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kument"/>
        </a:ext>
      </dgm:extLst>
    </dgm:pt>
    <dgm:pt modelId="{0968CA5B-647B-4065-9814-991313AD609C}" type="pres">
      <dgm:prSet presAssocID="{50650126-24A2-47EC-AF5D-B8EEEA0B0E61}" presName="spaceRect" presStyleCnt="0"/>
      <dgm:spPr/>
    </dgm:pt>
    <dgm:pt modelId="{D9E3E210-0B6A-4ED9-9BC5-A146A1707DCF}" type="pres">
      <dgm:prSet presAssocID="{50650126-24A2-47EC-AF5D-B8EEEA0B0E61}" presName="textRect" presStyleLbl="revTx" presStyleIdx="4" presStyleCnt="6">
        <dgm:presLayoutVars>
          <dgm:chMax val="1"/>
          <dgm:chPref val="1"/>
        </dgm:presLayoutVars>
      </dgm:prSet>
      <dgm:spPr/>
    </dgm:pt>
    <dgm:pt modelId="{058F0968-C05C-4B49-8CAE-A6A79D794E33}" type="pres">
      <dgm:prSet presAssocID="{B5C0A347-A4DA-4AAC-8B07-4E9E35FD4664}" presName="sibTrans" presStyleLbl="sibTrans2D1" presStyleIdx="0" presStyleCnt="0"/>
      <dgm:spPr/>
    </dgm:pt>
    <dgm:pt modelId="{CF42DCB3-4EBF-4D1F-8EE8-72699E4BCBFA}" type="pres">
      <dgm:prSet presAssocID="{55278109-46B0-4068-A675-E7D4ACBC31E0}" presName="compNode" presStyleCnt="0"/>
      <dgm:spPr/>
    </dgm:pt>
    <dgm:pt modelId="{FE71A0E0-2040-44F9-9F1E-26B4957C52A0}" type="pres">
      <dgm:prSet presAssocID="{55278109-46B0-4068-A675-E7D4ACBC31E0}" presName="iconBgRect" presStyleLbl="bgShp" presStyleIdx="5" presStyleCnt="6"/>
      <dgm:spPr/>
    </dgm:pt>
    <dgm:pt modelId="{B44E98E1-42F1-4927-B5CA-82EDCE4B166D}" type="pres">
      <dgm:prSet presAssocID="{55278109-46B0-4068-A675-E7D4ACBC31E0}"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öcker"/>
        </a:ext>
      </dgm:extLst>
    </dgm:pt>
    <dgm:pt modelId="{148D111B-59BE-4CBE-AE47-24CA93260943}" type="pres">
      <dgm:prSet presAssocID="{55278109-46B0-4068-A675-E7D4ACBC31E0}" presName="spaceRect" presStyleCnt="0"/>
      <dgm:spPr/>
    </dgm:pt>
    <dgm:pt modelId="{75E756E5-5555-468B-893A-CE9AD13B4E1A}" type="pres">
      <dgm:prSet presAssocID="{55278109-46B0-4068-A675-E7D4ACBC31E0}" presName="textRect" presStyleLbl="revTx" presStyleIdx="5" presStyleCnt="6">
        <dgm:presLayoutVars>
          <dgm:chMax val="1"/>
          <dgm:chPref val="1"/>
        </dgm:presLayoutVars>
      </dgm:prSet>
      <dgm:spPr/>
    </dgm:pt>
  </dgm:ptLst>
  <dgm:cxnLst>
    <dgm:cxn modelId="{7C1A9B00-54BB-4F94-B415-B65D21E87264}" type="presOf" srcId="{C0A45414-35BF-4933-83F9-469077221B28}" destId="{B2975963-98CE-48EF-BA5A-CC6CCB50BFED}" srcOrd="0" destOrd="0" presId="urn:microsoft.com/office/officeart/2018/2/layout/IconCircleList"/>
    <dgm:cxn modelId="{928A400C-1721-45CC-AFD4-D9672CF0AF65}" type="presOf" srcId="{50650126-24A2-47EC-AF5D-B8EEEA0B0E61}" destId="{D9E3E210-0B6A-4ED9-9BC5-A146A1707DCF}" srcOrd="0" destOrd="0" presId="urn:microsoft.com/office/officeart/2018/2/layout/IconCircleList"/>
    <dgm:cxn modelId="{3538FB1D-2997-4C82-9FC7-DA60CE1F5A65}" type="presOf" srcId="{ED14656C-6AE4-49C2-A4D5-1B498EDE6D20}" destId="{AE0B9C29-3038-4EFB-85AC-45EB266FC56D}" srcOrd="0" destOrd="0" presId="urn:microsoft.com/office/officeart/2018/2/layout/IconCircleList"/>
    <dgm:cxn modelId="{8B966138-3B70-492C-BE15-3A1A2AC1BC39}" srcId="{85D8B049-8B85-4693-8B81-E70469E71EB1}" destId="{AAEF48F9-B96B-4D35-91C2-5C880FFB1005}" srcOrd="3" destOrd="0" parTransId="{6EF9D2B0-44F7-4704-8E96-AF1E3B578A7D}" sibTransId="{ED14656C-6AE4-49C2-A4D5-1B498EDE6D20}"/>
    <dgm:cxn modelId="{10E7AE39-BA05-4BBC-9C61-105C01260518}" type="presOf" srcId="{55278109-46B0-4068-A675-E7D4ACBC31E0}" destId="{75E756E5-5555-468B-893A-CE9AD13B4E1A}" srcOrd="0" destOrd="0" presId="urn:microsoft.com/office/officeart/2018/2/layout/IconCircleList"/>
    <dgm:cxn modelId="{EEE17943-597F-46F0-88DF-A6F19FE741DC}" srcId="{85D8B049-8B85-4693-8B81-E70469E71EB1}" destId="{50650126-24A2-47EC-AF5D-B8EEEA0B0E61}" srcOrd="4" destOrd="0" parTransId="{554F166C-2091-4F08-BEAC-51C0EF5933AF}" sibTransId="{B5C0A347-A4DA-4AAC-8B07-4E9E35FD4664}"/>
    <dgm:cxn modelId="{CD26F174-9F7B-4020-8011-F1A66123AE30}" srcId="{85D8B049-8B85-4693-8B81-E70469E71EB1}" destId="{55278109-46B0-4068-A675-E7D4ACBC31E0}" srcOrd="5" destOrd="0" parTransId="{E13B6ECA-14A5-4F2E-B597-E1BFA6AF3348}" sibTransId="{C0196A2B-F0BC-49AB-AEE3-A6345CF787C5}"/>
    <dgm:cxn modelId="{75FC7095-7691-47A5-B8F8-3491F0DCDCDB}" type="presOf" srcId="{5DD13C5C-DF32-43B7-B003-ADBD2D875850}" destId="{55B45181-F381-42F2-8C4B-5119C9217AE2}" srcOrd="0" destOrd="0" presId="urn:microsoft.com/office/officeart/2018/2/layout/IconCircleList"/>
    <dgm:cxn modelId="{5A2231B2-4587-4E72-8406-E9D1B968505B}" srcId="{85D8B049-8B85-4693-8B81-E70469E71EB1}" destId="{64D6B7EE-A345-4432-B918-BF59C415D241}" srcOrd="1" destOrd="0" parTransId="{8EA74F7F-7775-4734-A484-3C0CA2994D58}" sibTransId="{4127443E-5B65-4416-A250-9054144C50BF}"/>
    <dgm:cxn modelId="{AEAABFB3-824A-4EE6-9A63-868872EF25C7}" type="presOf" srcId="{1FDC9521-C7FC-4D88-99B3-3945FF9394C3}" destId="{EE129294-814A-47B8-A718-92F4A4FDECB8}" srcOrd="0" destOrd="0" presId="urn:microsoft.com/office/officeart/2018/2/layout/IconCircleList"/>
    <dgm:cxn modelId="{F2EA05CE-4365-4040-9BBF-EB0AA7117E31}" type="presOf" srcId="{AAEF48F9-B96B-4D35-91C2-5C880FFB1005}" destId="{F82BB718-E877-4DDE-BAD6-DBBD12CA6ACF}" srcOrd="0" destOrd="0" presId="urn:microsoft.com/office/officeart/2018/2/layout/IconCircleList"/>
    <dgm:cxn modelId="{9E4141D0-A8B5-4A4F-83F1-D2997D50F1DD}" type="presOf" srcId="{85D8B049-8B85-4693-8B81-E70469E71EB1}" destId="{A10F5B60-654A-49EC-99C4-B97BD656FDFD}" srcOrd="0" destOrd="0" presId="urn:microsoft.com/office/officeart/2018/2/layout/IconCircleList"/>
    <dgm:cxn modelId="{A1C00DDD-AE0D-4775-91F5-B03C8F2193C9}" type="presOf" srcId="{4127443E-5B65-4416-A250-9054144C50BF}" destId="{3BD914B9-2979-4006-9591-9F8B568F315E}" srcOrd="0" destOrd="0" presId="urn:microsoft.com/office/officeart/2018/2/layout/IconCircleList"/>
    <dgm:cxn modelId="{A85068E5-D9F3-4322-A932-73AB0D04CB06}" srcId="{85D8B049-8B85-4693-8B81-E70469E71EB1}" destId="{C0A45414-35BF-4933-83F9-469077221B28}" srcOrd="2" destOrd="0" parTransId="{D5F40728-8809-4381-9CF7-77F13D001C52}" sibTransId="{1FDC9521-C7FC-4D88-99B3-3945FF9394C3}"/>
    <dgm:cxn modelId="{8501ACEB-720E-4541-BB88-BB30B6B0D8DB}" type="presOf" srcId="{88887C3A-97FE-445B-A5D9-F851330EDF9C}" destId="{317E4E0F-021C-40B9-A3F6-11312F9558FC}" srcOrd="0" destOrd="0" presId="urn:microsoft.com/office/officeart/2018/2/layout/IconCircleList"/>
    <dgm:cxn modelId="{D05B39F7-1482-4AC9-8655-229BBD5E7077}" type="presOf" srcId="{B5C0A347-A4DA-4AAC-8B07-4E9E35FD4664}" destId="{058F0968-C05C-4B49-8CAE-A6A79D794E33}" srcOrd="0" destOrd="0" presId="urn:microsoft.com/office/officeart/2018/2/layout/IconCircleList"/>
    <dgm:cxn modelId="{744E0CFA-1426-4638-950F-C9A3F1CA32FF}" type="presOf" srcId="{64D6B7EE-A345-4432-B918-BF59C415D241}" destId="{36518D8A-A994-43AE-AD17-AF87EC5A6622}" srcOrd="0" destOrd="0" presId="urn:microsoft.com/office/officeart/2018/2/layout/IconCircleList"/>
    <dgm:cxn modelId="{0BB1B9FE-3B47-4C0C-B410-2CF29221C14F}" srcId="{85D8B049-8B85-4693-8B81-E70469E71EB1}" destId="{88887C3A-97FE-445B-A5D9-F851330EDF9C}" srcOrd="0" destOrd="0" parTransId="{4BF69DCB-A6BD-45AB-BC6E-A6BC6B4FCC75}" sibTransId="{5DD13C5C-DF32-43B7-B003-ADBD2D875850}"/>
    <dgm:cxn modelId="{CB0ADD4A-9FFB-43E0-B6B8-9A5C2FAA87F5}" type="presParOf" srcId="{A10F5B60-654A-49EC-99C4-B97BD656FDFD}" destId="{751430E5-95BA-476E-9176-381973A5395A}" srcOrd="0" destOrd="0" presId="urn:microsoft.com/office/officeart/2018/2/layout/IconCircleList"/>
    <dgm:cxn modelId="{110290FC-753B-4283-A3DA-99CD2C2C8B6E}" type="presParOf" srcId="{751430E5-95BA-476E-9176-381973A5395A}" destId="{63B47D75-1D32-454C-B478-42F25481CE41}" srcOrd="0" destOrd="0" presId="urn:microsoft.com/office/officeart/2018/2/layout/IconCircleList"/>
    <dgm:cxn modelId="{D82AD391-BA56-4DA8-B387-4ABFC235B890}" type="presParOf" srcId="{63B47D75-1D32-454C-B478-42F25481CE41}" destId="{0F58B644-CE92-4138-8CA8-03F04E4F1A49}" srcOrd="0" destOrd="0" presId="urn:microsoft.com/office/officeart/2018/2/layout/IconCircleList"/>
    <dgm:cxn modelId="{32891286-264C-4A88-86E3-6BFBC78FA29E}" type="presParOf" srcId="{63B47D75-1D32-454C-B478-42F25481CE41}" destId="{C59455E4-8146-4F58-A49D-BCDC4791A069}" srcOrd="1" destOrd="0" presId="urn:microsoft.com/office/officeart/2018/2/layout/IconCircleList"/>
    <dgm:cxn modelId="{D031150E-B4E5-4AE0-9D4F-05E2AAEA333A}" type="presParOf" srcId="{63B47D75-1D32-454C-B478-42F25481CE41}" destId="{6B559B7E-2C79-41F6-BC60-996CD711B844}" srcOrd="2" destOrd="0" presId="urn:microsoft.com/office/officeart/2018/2/layout/IconCircleList"/>
    <dgm:cxn modelId="{92F5A5D8-39DD-4564-98E8-2B5441D9A316}" type="presParOf" srcId="{63B47D75-1D32-454C-B478-42F25481CE41}" destId="{317E4E0F-021C-40B9-A3F6-11312F9558FC}" srcOrd="3" destOrd="0" presId="urn:microsoft.com/office/officeart/2018/2/layout/IconCircleList"/>
    <dgm:cxn modelId="{A0F62185-26F3-4CB9-AAE7-EF23B718485F}" type="presParOf" srcId="{751430E5-95BA-476E-9176-381973A5395A}" destId="{55B45181-F381-42F2-8C4B-5119C9217AE2}" srcOrd="1" destOrd="0" presId="urn:microsoft.com/office/officeart/2018/2/layout/IconCircleList"/>
    <dgm:cxn modelId="{6C7333EE-58C3-47A3-8B25-F7B2CA896767}" type="presParOf" srcId="{751430E5-95BA-476E-9176-381973A5395A}" destId="{DD18B118-BB22-4D75-90D3-A15DF5702DEB}" srcOrd="2" destOrd="0" presId="urn:microsoft.com/office/officeart/2018/2/layout/IconCircleList"/>
    <dgm:cxn modelId="{40E4B2AF-6AFB-4B5E-B57B-B2874B774B32}" type="presParOf" srcId="{DD18B118-BB22-4D75-90D3-A15DF5702DEB}" destId="{46F7FE7D-08E9-4E13-A69F-FCCBE0D9B1B1}" srcOrd="0" destOrd="0" presId="urn:microsoft.com/office/officeart/2018/2/layout/IconCircleList"/>
    <dgm:cxn modelId="{2466BCF4-AB61-48B7-B95C-EC45BD0DFC5F}" type="presParOf" srcId="{DD18B118-BB22-4D75-90D3-A15DF5702DEB}" destId="{AC4FCE9D-A329-407A-8105-92A4D795DD0C}" srcOrd="1" destOrd="0" presId="urn:microsoft.com/office/officeart/2018/2/layout/IconCircleList"/>
    <dgm:cxn modelId="{60C59765-226D-4655-A014-782EB29FE070}" type="presParOf" srcId="{DD18B118-BB22-4D75-90D3-A15DF5702DEB}" destId="{72BDB5DC-9E06-4A89-8F0B-5036E2AC7E21}" srcOrd="2" destOrd="0" presId="urn:microsoft.com/office/officeart/2018/2/layout/IconCircleList"/>
    <dgm:cxn modelId="{499E6F8A-ED8B-4DC4-949D-7E7DD77F8B33}" type="presParOf" srcId="{DD18B118-BB22-4D75-90D3-A15DF5702DEB}" destId="{36518D8A-A994-43AE-AD17-AF87EC5A6622}" srcOrd="3" destOrd="0" presId="urn:microsoft.com/office/officeart/2018/2/layout/IconCircleList"/>
    <dgm:cxn modelId="{1D048532-FDAA-4B1E-B1DE-2BCE3D2A7AF7}" type="presParOf" srcId="{751430E5-95BA-476E-9176-381973A5395A}" destId="{3BD914B9-2979-4006-9591-9F8B568F315E}" srcOrd="3" destOrd="0" presId="urn:microsoft.com/office/officeart/2018/2/layout/IconCircleList"/>
    <dgm:cxn modelId="{3EA87555-B51B-4655-B72D-B0CE6723C11A}" type="presParOf" srcId="{751430E5-95BA-476E-9176-381973A5395A}" destId="{AC5F4C0A-F63D-4B94-A1A9-4D14930532F8}" srcOrd="4" destOrd="0" presId="urn:microsoft.com/office/officeart/2018/2/layout/IconCircleList"/>
    <dgm:cxn modelId="{8C85DBF7-8D93-4D3C-94AF-2DB79E93F8E2}" type="presParOf" srcId="{AC5F4C0A-F63D-4B94-A1A9-4D14930532F8}" destId="{55813680-8300-4580-97BE-C52623E56ECB}" srcOrd="0" destOrd="0" presId="urn:microsoft.com/office/officeart/2018/2/layout/IconCircleList"/>
    <dgm:cxn modelId="{451ABE5C-02EC-4298-9A8D-D371E054544A}" type="presParOf" srcId="{AC5F4C0A-F63D-4B94-A1A9-4D14930532F8}" destId="{840CD270-7578-4D40-8EF9-06396B3FC166}" srcOrd="1" destOrd="0" presId="urn:microsoft.com/office/officeart/2018/2/layout/IconCircleList"/>
    <dgm:cxn modelId="{CE6371C6-D3A8-42B8-909A-F036C031417B}" type="presParOf" srcId="{AC5F4C0A-F63D-4B94-A1A9-4D14930532F8}" destId="{116CAFD5-CC51-42E1-89B0-0E664D298E00}" srcOrd="2" destOrd="0" presId="urn:microsoft.com/office/officeart/2018/2/layout/IconCircleList"/>
    <dgm:cxn modelId="{60B7EE94-240C-48D4-B7C1-A77DCCE05FE6}" type="presParOf" srcId="{AC5F4C0A-F63D-4B94-A1A9-4D14930532F8}" destId="{B2975963-98CE-48EF-BA5A-CC6CCB50BFED}" srcOrd="3" destOrd="0" presId="urn:microsoft.com/office/officeart/2018/2/layout/IconCircleList"/>
    <dgm:cxn modelId="{19C3CF87-184B-49EC-ABF5-83D0C025A047}" type="presParOf" srcId="{751430E5-95BA-476E-9176-381973A5395A}" destId="{EE129294-814A-47B8-A718-92F4A4FDECB8}" srcOrd="5" destOrd="0" presId="urn:microsoft.com/office/officeart/2018/2/layout/IconCircleList"/>
    <dgm:cxn modelId="{43FDE2CB-99F9-43A5-B770-E59BD4AF93B2}" type="presParOf" srcId="{751430E5-95BA-476E-9176-381973A5395A}" destId="{7EE98F7A-F33A-4AAF-89EE-8B98BCF3AF45}" srcOrd="6" destOrd="0" presId="urn:microsoft.com/office/officeart/2018/2/layout/IconCircleList"/>
    <dgm:cxn modelId="{6EBA8AC7-1504-453C-972A-212C0AE90323}" type="presParOf" srcId="{7EE98F7A-F33A-4AAF-89EE-8B98BCF3AF45}" destId="{39288B09-0011-49F6-918F-2F8C2EBC2038}" srcOrd="0" destOrd="0" presId="urn:microsoft.com/office/officeart/2018/2/layout/IconCircleList"/>
    <dgm:cxn modelId="{40163710-E8C7-427F-8B9B-1F634D35CDD9}" type="presParOf" srcId="{7EE98F7A-F33A-4AAF-89EE-8B98BCF3AF45}" destId="{0D9D4BA5-B74E-4C7F-A2AF-BD3904C5EFA9}" srcOrd="1" destOrd="0" presId="urn:microsoft.com/office/officeart/2018/2/layout/IconCircleList"/>
    <dgm:cxn modelId="{63D2FF58-E5C5-4B46-B1A4-B13D855E26C3}" type="presParOf" srcId="{7EE98F7A-F33A-4AAF-89EE-8B98BCF3AF45}" destId="{9B865294-9A7C-40C2-B975-10DE1A130190}" srcOrd="2" destOrd="0" presId="urn:microsoft.com/office/officeart/2018/2/layout/IconCircleList"/>
    <dgm:cxn modelId="{BFA7B15E-A689-46B5-98F3-25A897D04E7B}" type="presParOf" srcId="{7EE98F7A-F33A-4AAF-89EE-8B98BCF3AF45}" destId="{F82BB718-E877-4DDE-BAD6-DBBD12CA6ACF}" srcOrd="3" destOrd="0" presId="urn:microsoft.com/office/officeart/2018/2/layout/IconCircleList"/>
    <dgm:cxn modelId="{0799C2E3-E867-433C-8674-21EB8165EB21}" type="presParOf" srcId="{751430E5-95BA-476E-9176-381973A5395A}" destId="{AE0B9C29-3038-4EFB-85AC-45EB266FC56D}" srcOrd="7" destOrd="0" presId="urn:microsoft.com/office/officeart/2018/2/layout/IconCircleList"/>
    <dgm:cxn modelId="{3C062258-2E37-49ED-AE70-B6801FE3356A}" type="presParOf" srcId="{751430E5-95BA-476E-9176-381973A5395A}" destId="{AA12C0F2-0EA2-420C-B999-7CCDA718A6BC}" srcOrd="8" destOrd="0" presId="urn:microsoft.com/office/officeart/2018/2/layout/IconCircleList"/>
    <dgm:cxn modelId="{76C1667C-2171-4993-8BBD-12E79C90F5D6}" type="presParOf" srcId="{AA12C0F2-0EA2-420C-B999-7CCDA718A6BC}" destId="{42FB7C0A-F2BC-4D1C-B857-5E0B8AAB4C7A}" srcOrd="0" destOrd="0" presId="urn:microsoft.com/office/officeart/2018/2/layout/IconCircleList"/>
    <dgm:cxn modelId="{13167033-9951-41EA-A8D9-A40EA80FD758}" type="presParOf" srcId="{AA12C0F2-0EA2-420C-B999-7CCDA718A6BC}" destId="{E154A004-B423-4225-ABB4-5F85468A9D30}" srcOrd="1" destOrd="0" presId="urn:microsoft.com/office/officeart/2018/2/layout/IconCircleList"/>
    <dgm:cxn modelId="{BC379865-F54D-480E-9A99-63E58D384875}" type="presParOf" srcId="{AA12C0F2-0EA2-420C-B999-7CCDA718A6BC}" destId="{0968CA5B-647B-4065-9814-991313AD609C}" srcOrd="2" destOrd="0" presId="urn:microsoft.com/office/officeart/2018/2/layout/IconCircleList"/>
    <dgm:cxn modelId="{7F92892B-7709-4214-B505-1B84D9F3298D}" type="presParOf" srcId="{AA12C0F2-0EA2-420C-B999-7CCDA718A6BC}" destId="{D9E3E210-0B6A-4ED9-9BC5-A146A1707DCF}" srcOrd="3" destOrd="0" presId="urn:microsoft.com/office/officeart/2018/2/layout/IconCircleList"/>
    <dgm:cxn modelId="{181CC67A-3BC1-4560-929D-5B9F09D3C7ED}" type="presParOf" srcId="{751430E5-95BA-476E-9176-381973A5395A}" destId="{058F0968-C05C-4B49-8CAE-A6A79D794E33}" srcOrd="9" destOrd="0" presId="urn:microsoft.com/office/officeart/2018/2/layout/IconCircleList"/>
    <dgm:cxn modelId="{A44DE1A2-E26C-4FDA-8138-7A03C5196226}" type="presParOf" srcId="{751430E5-95BA-476E-9176-381973A5395A}" destId="{CF42DCB3-4EBF-4D1F-8EE8-72699E4BCBFA}" srcOrd="10" destOrd="0" presId="urn:microsoft.com/office/officeart/2018/2/layout/IconCircleList"/>
    <dgm:cxn modelId="{7BF78C58-EEBB-456A-B134-AEE25A6DC49D}" type="presParOf" srcId="{CF42DCB3-4EBF-4D1F-8EE8-72699E4BCBFA}" destId="{FE71A0E0-2040-44F9-9F1E-26B4957C52A0}" srcOrd="0" destOrd="0" presId="urn:microsoft.com/office/officeart/2018/2/layout/IconCircleList"/>
    <dgm:cxn modelId="{15DE3C68-49D4-4475-A468-E8FC99DBD47F}" type="presParOf" srcId="{CF42DCB3-4EBF-4D1F-8EE8-72699E4BCBFA}" destId="{B44E98E1-42F1-4927-B5CA-82EDCE4B166D}" srcOrd="1" destOrd="0" presId="urn:microsoft.com/office/officeart/2018/2/layout/IconCircleList"/>
    <dgm:cxn modelId="{AE2FA7EE-20BC-47D8-8B46-D0F2970AA804}" type="presParOf" srcId="{CF42DCB3-4EBF-4D1F-8EE8-72699E4BCBFA}" destId="{148D111B-59BE-4CBE-AE47-24CA93260943}" srcOrd="2" destOrd="0" presId="urn:microsoft.com/office/officeart/2018/2/layout/IconCircleList"/>
    <dgm:cxn modelId="{C947CDB9-FEC7-4FFA-B32C-77FC3EF1C8BD}" type="presParOf" srcId="{CF42DCB3-4EBF-4D1F-8EE8-72699E4BCBFA}" destId="{75E756E5-5555-468B-893A-CE9AD13B4E1A}"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C45CA2-AA61-4CA3-838C-760051AF93B2}">
      <dsp:nvSpPr>
        <dsp:cNvPr id="0" name=""/>
        <dsp:cNvSpPr/>
      </dsp:nvSpPr>
      <dsp:spPr>
        <a:xfrm>
          <a:off x="0" y="628606"/>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C20998-24AB-4EC6-B647-45BF4A54C26B}">
      <dsp:nvSpPr>
        <dsp:cNvPr id="0" name=""/>
        <dsp:cNvSpPr/>
      </dsp:nvSpPr>
      <dsp:spPr>
        <a:xfrm>
          <a:off x="328612" y="940788"/>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defRPr cap="all"/>
          </a:pPr>
          <a:r>
            <a:rPr lang="en-US" sz="4600" kern="1200" cap="none" baseline="0" dirty="0"/>
            <a:t>Varför SIP</a:t>
          </a:r>
          <a:r>
            <a:rPr lang="en-US" sz="4600" kern="1200" baseline="0" dirty="0"/>
            <a:t>?</a:t>
          </a:r>
          <a:endParaRPr lang="en-US" sz="4600" kern="1200" dirty="0"/>
        </a:p>
      </dsp:txBody>
      <dsp:txXfrm>
        <a:off x="383617" y="995793"/>
        <a:ext cx="2847502" cy="1768010"/>
      </dsp:txXfrm>
    </dsp:sp>
    <dsp:sp modelId="{341757DF-B818-481B-90EB-9F4F60DAD923}">
      <dsp:nvSpPr>
        <dsp:cNvPr id="0" name=""/>
        <dsp:cNvSpPr/>
      </dsp:nvSpPr>
      <dsp:spPr>
        <a:xfrm>
          <a:off x="3614737" y="628606"/>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79A516-C73D-43EC-B369-9856ED64CD93}">
      <dsp:nvSpPr>
        <dsp:cNvPr id="0" name=""/>
        <dsp:cNvSpPr/>
      </dsp:nvSpPr>
      <dsp:spPr>
        <a:xfrm>
          <a:off x="3943350" y="940788"/>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defRPr cap="all"/>
          </a:pPr>
          <a:r>
            <a:rPr lang="en-US" sz="4600" kern="1200" cap="none" baseline="0" dirty="0"/>
            <a:t>Vad säger </a:t>
          </a:r>
          <a:r>
            <a:rPr lang="en-US" sz="4600" kern="1200" cap="none" baseline="0" dirty="0" err="1"/>
            <a:t>lagen</a:t>
          </a:r>
          <a:r>
            <a:rPr lang="en-US" sz="4600" kern="1200" baseline="0" dirty="0"/>
            <a:t>?</a:t>
          </a:r>
          <a:endParaRPr lang="en-US" sz="4600" kern="1200" dirty="0"/>
        </a:p>
      </dsp:txBody>
      <dsp:txXfrm>
        <a:off x="3998355" y="995793"/>
        <a:ext cx="2847502" cy="1768010"/>
      </dsp:txXfrm>
    </dsp:sp>
    <dsp:sp modelId="{35B925CC-D07C-4D24-A080-F252AF7825D0}">
      <dsp:nvSpPr>
        <dsp:cNvPr id="0" name=""/>
        <dsp:cNvSpPr/>
      </dsp:nvSpPr>
      <dsp:spPr>
        <a:xfrm>
          <a:off x="7229475" y="628606"/>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5A425F-7941-451E-9A17-BCCF56363980}">
      <dsp:nvSpPr>
        <dsp:cNvPr id="0" name=""/>
        <dsp:cNvSpPr/>
      </dsp:nvSpPr>
      <dsp:spPr>
        <a:xfrm>
          <a:off x="7558087" y="940788"/>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5260" tIns="175260" rIns="175260" bIns="175260" numCol="1" spcCol="1270" anchor="ctr" anchorCtr="0">
          <a:noAutofit/>
        </a:bodyPr>
        <a:lstStyle/>
        <a:p>
          <a:pPr marL="0" lvl="0" indent="0" algn="ctr" defTabSz="2044700">
            <a:lnSpc>
              <a:spcPct val="90000"/>
            </a:lnSpc>
            <a:spcBef>
              <a:spcPct val="0"/>
            </a:spcBef>
            <a:spcAft>
              <a:spcPct val="35000"/>
            </a:spcAft>
            <a:buNone/>
            <a:defRPr cap="all"/>
          </a:pPr>
          <a:r>
            <a:rPr lang="en-US" sz="4600" kern="1200" cap="none" baseline="0" dirty="0"/>
            <a:t>Vad säger forskning</a:t>
          </a:r>
          <a:r>
            <a:rPr lang="en-US" sz="4600" kern="1200" baseline="0" dirty="0"/>
            <a:t>?</a:t>
          </a:r>
          <a:endParaRPr lang="en-US" sz="4600" kern="1200" dirty="0"/>
        </a:p>
      </dsp:txBody>
      <dsp:txXfrm>
        <a:off x="7613092" y="995793"/>
        <a:ext cx="2847502" cy="17680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A0B54-7A6E-4B56-AD34-6F285F93234B}">
      <dsp:nvSpPr>
        <dsp:cNvPr id="0" name=""/>
        <dsp:cNvSpPr/>
      </dsp:nvSpPr>
      <dsp:spPr>
        <a:xfrm>
          <a:off x="2289900" y="999070"/>
          <a:ext cx="495999" cy="91440"/>
        </a:xfrm>
        <a:custGeom>
          <a:avLst/>
          <a:gdLst/>
          <a:ahLst/>
          <a:cxnLst/>
          <a:rect l="0" t="0" r="0" b="0"/>
          <a:pathLst>
            <a:path>
              <a:moveTo>
                <a:pt x="0" y="45720"/>
              </a:moveTo>
              <a:lnTo>
                <a:pt x="49599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a:p>
      </dsp:txBody>
      <dsp:txXfrm>
        <a:off x="2524735" y="1042157"/>
        <a:ext cx="26329" cy="5265"/>
      </dsp:txXfrm>
    </dsp:sp>
    <dsp:sp modelId="{E2D7B8E4-65FE-4F5A-8BC9-F8D0E9133FFE}">
      <dsp:nvSpPr>
        <dsp:cNvPr id="0" name=""/>
        <dsp:cNvSpPr/>
      </dsp:nvSpPr>
      <dsp:spPr>
        <a:xfrm>
          <a:off x="2137" y="357922"/>
          <a:ext cx="2289562" cy="137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190" tIns="117764" rIns="112190" bIns="117764" numCol="1" spcCol="1270" anchor="ctr" anchorCtr="0">
          <a:noAutofit/>
        </a:bodyPr>
        <a:lstStyle/>
        <a:p>
          <a:pPr marL="0" lvl="0" indent="0" algn="ctr" defTabSz="577850">
            <a:lnSpc>
              <a:spcPct val="90000"/>
            </a:lnSpc>
            <a:spcBef>
              <a:spcPct val="0"/>
            </a:spcBef>
            <a:spcAft>
              <a:spcPct val="35000"/>
            </a:spcAft>
            <a:buNone/>
          </a:pPr>
          <a:r>
            <a:rPr lang="en-US" sz="1300" kern="1200"/>
            <a:t>Identifiera behov av SIP</a:t>
          </a:r>
        </a:p>
      </dsp:txBody>
      <dsp:txXfrm>
        <a:off x="2137" y="357922"/>
        <a:ext cx="2289562" cy="1373737"/>
      </dsp:txXfrm>
    </dsp:sp>
    <dsp:sp modelId="{B1B22E07-A67D-4E2B-9852-47838FF56F16}">
      <dsp:nvSpPr>
        <dsp:cNvPr id="0" name=""/>
        <dsp:cNvSpPr/>
      </dsp:nvSpPr>
      <dsp:spPr>
        <a:xfrm>
          <a:off x="5106062" y="999070"/>
          <a:ext cx="495999" cy="91440"/>
        </a:xfrm>
        <a:custGeom>
          <a:avLst/>
          <a:gdLst/>
          <a:ahLst/>
          <a:cxnLst/>
          <a:rect l="0" t="0" r="0" b="0"/>
          <a:pathLst>
            <a:path>
              <a:moveTo>
                <a:pt x="0" y="45720"/>
              </a:moveTo>
              <a:lnTo>
                <a:pt x="49599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0897" y="1042157"/>
        <a:ext cx="26329" cy="5265"/>
      </dsp:txXfrm>
    </dsp:sp>
    <dsp:sp modelId="{797AE8A2-0A44-4AAB-87BB-34DB753F2A0D}">
      <dsp:nvSpPr>
        <dsp:cNvPr id="0" name=""/>
        <dsp:cNvSpPr/>
      </dsp:nvSpPr>
      <dsp:spPr>
        <a:xfrm>
          <a:off x="2818299" y="357922"/>
          <a:ext cx="2289562" cy="137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190" tIns="117764" rIns="112190" bIns="117764" numCol="1" spcCol="1270" anchor="ctr" anchorCtr="0">
          <a:noAutofit/>
        </a:bodyPr>
        <a:lstStyle/>
        <a:p>
          <a:pPr marL="0" lvl="0" indent="0" algn="ctr" defTabSz="577850">
            <a:lnSpc>
              <a:spcPct val="90000"/>
            </a:lnSpc>
            <a:spcBef>
              <a:spcPct val="0"/>
            </a:spcBef>
            <a:spcAft>
              <a:spcPct val="35000"/>
            </a:spcAft>
            <a:buNone/>
          </a:pPr>
          <a:r>
            <a:rPr lang="en-US" sz="1300" kern="1200"/>
            <a:t>Konsultation/behovsprövning</a:t>
          </a:r>
        </a:p>
      </dsp:txBody>
      <dsp:txXfrm>
        <a:off x="2818299" y="357922"/>
        <a:ext cx="2289562" cy="1373737"/>
      </dsp:txXfrm>
    </dsp:sp>
    <dsp:sp modelId="{504DDB29-9BFD-4DF0-BF3E-83706A5149B0}">
      <dsp:nvSpPr>
        <dsp:cNvPr id="0" name=""/>
        <dsp:cNvSpPr/>
      </dsp:nvSpPr>
      <dsp:spPr>
        <a:xfrm>
          <a:off x="7922225" y="999070"/>
          <a:ext cx="495999" cy="91440"/>
        </a:xfrm>
        <a:custGeom>
          <a:avLst/>
          <a:gdLst/>
          <a:ahLst/>
          <a:cxnLst/>
          <a:rect l="0" t="0" r="0" b="0"/>
          <a:pathLst>
            <a:path>
              <a:moveTo>
                <a:pt x="0" y="45720"/>
              </a:moveTo>
              <a:lnTo>
                <a:pt x="49599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157059" y="1042157"/>
        <a:ext cx="26329" cy="5265"/>
      </dsp:txXfrm>
    </dsp:sp>
    <dsp:sp modelId="{94D97B0F-E8A0-4E6E-875B-8112B686F41F}">
      <dsp:nvSpPr>
        <dsp:cNvPr id="0" name=""/>
        <dsp:cNvSpPr/>
      </dsp:nvSpPr>
      <dsp:spPr>
        <a:xfrm>
          <a:off x="5634462" y="357922"/>
          <a:ext cx="2289562" cy="137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190" tIns="117764" rIns="112190" bIns="117764" numCol="1" spcCol="1270" anchor="ctr" anchorCtr="0">
          <a:noAutofit/>
        </a:bodyPr>
        <a:lstStyle/>
        <a:p>
          <a:pPr marL="0" lvl="0" indent="0" algn="ctr" defTabSz="577850">
            <a:lnSpc>
              <a:spcPct val="90000"/>
            </a:lnSpc>
            <a:spcBef>
              <a:spcPct val="0"/>
            </a:spcBef>
            <a:spcAft>
              <a:spcPct val="35000"/>
            </a:spcAft>
            <a:buNone/>
          </a:pPr>
          <a:r>
            <a:rPr lang="sv-SE" sz="1300" kern="1200" noProof="0" dirty="0"/>
            <a:t>Förberedelser</a:t>
          </a:r>
          <a:r>
            <a:rPr lang="en-US" sz="1300" kern="1200" dirty="0"/>
            <a:t> - </a:t>
          </a:r>
          <a:r>
            <a:rPr lang="sv-SE" sz="1300" kern="1200" noProof="0" dirty="0"/>
            <a:t>förmöte</a:t>
          </a:r>
        </a:p>
      </dsp:txBody>
      <dsp:txXfrm>
        <a:off x="5634462" y="357922"/>
        <a:ext cx="2289562" cy="1373737"/>
      </dsp:txXfrm>
    </dsp:sp>
    <dsp:sp modelId="{9E879BF1-86F7-4684-8A6F-7340A3BE0F7C}">
      <dsp:nvSpPr>
        <dsp:cNvPr id="0" name=""/>
        <dsp:cNvSpPr/>
      </dsp:nvSpPr>
      <dsp:spPr>
        <a:xfrm>
          <a:off x="1146918" y="1729859"/>
          <a:ext cx="8448487" cy="495999"/>
        </a:xfrm>
        <a:custGeom>
          <a:avLst/>
          <a:gdLst/>
          <a:ahLst/>
          <a:cxnLst/>
          <a:rect l="0" t="0" r="0" b="0"/>
          <a:pathLst>
            <a:path>
              <a:moveTo>
                <a:pt x="8448487" y="0"/>
              </a:moveTo>
              <a:lnTo>
                <a:pt x="8448487" y="265099"/>
              </a:lnTo>
              <a:lnTo>
                <a:pt x="0" y="265099"/>
              </a:lnTo>
              <a:lnTo>
                <a:pt x="0" y="495999"/>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59540" y="1975226"/>
        <a:ext cx="423244" cy="5265"/>
      </dsp:txXfrm>
    </dsp:sp>
    <dsp:sp modelId="{03A4EDA4-B889-4A60-A41F-C6BF7D378151}">
      <dsp:nvSpPr>
        <dsp:cNvPr id="0" name=""/>
        <dsp:cNvSpPr/>
      </dsp:nvSpPr>
      <dsp:spPr>
        <a:xfrm>
          <a:off x="8450624" y="357922"/>
          <a:ext cx="2289562" cy="137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190" tIns="117764" rIns="112190" bIns="117764" numCol="1" spcCol="1270" anchor="ctr" anchorCtr="0">
          <a:noAutofit/>
        </a:bodyPr>
        <a:lstStyle/>
        <a:p>
          <a:pPr marL="0" lvl="0" indent="0" algn="ctr" defTabSz="577850">
            <a:lnSpc>
              <a:spcPct val="90000"/>
            </a:lnSpc>
            <a:spcBef>
              <a:spcPct val="0"/>
            </a:spcBef>
            <a:spcAft>
              <a:spcPct val="35000"/>
            </a:spcAft>
            <a:buNone/>
          </a:pPr>
          <a:r>
            <a:rPr lang="en-US" sz="1300" kern="1200"/>
            <a:t>Mobilisering av nätverket</a:t>
          </a:r>
        </a:p>
      </dsp:txBody>
      <dsp:txXfrm>
        <a:off x="8450624" y="357922"/>
        <a:ext cx="2289562" cy="1373737"/>
      </dsp:txXfrm>
    </dsp:sp>
    <dsp:sp modelId="{E5059E13-E71E-452A-802E-52AE29DA1B69}">
      <dsp:nvSpPr>
        <dsp:cNvPr id="0" name=""/>
        <dsp:cNvSpPr/>
      </dsp:nvSpPr>
      <dsp:spPr>
        <a:xfrm>
          <a:off x="2289900" y="2899408"/>
          <a:ext cx="495999" cy="91440"/>
        </a:xfrm>
        <a:custGeom>
          <a:avLst/>
          <a:gdLst/>
          <a:ahLst/>
          <a:cxnLst/>
          <a:rect l="0" t="0" r="0" b="0"/>
          <a:pathLst>
            <a:path>
              <a:moveTo>
                <a:pt x="0" y="45720"/>
              </a:moveTo>
              <a:lnTo>
                <a:pt x="49599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24735" y="2942495"/>
        <a:ext cx="26329" cy="5265"/>
      </dsp:txXfrm>
    </dsp:sp>
    <dsp:sp modelId="{B06008E1-6CAC-4F45-8ABC-58456A4E7D5B}">
      <dsp:nvSpPr>
        <dsp:cNvPr id="0" name=""/>
        <dsp:cNvSpPr/>
      </dsp:nvSpPr>
      <dsp:spPr>
        <a:xfrm>
          <a:off x="2137" y="2258259"/>
          <a:ext cx="2289562" cy="137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190" tIns="117764" rIns="112190" bIns="117764" numCol="1" spcCol="1270" anchor="ctr" anchorCtr="0">
          <a:noAutofit/>
        </a:bodyPr>
        <a:lstStyle/>
        <a:p>
          <a:pPr marL="0" lvl="0" indent="0" algn="ctr" defTabSz="577850">
            <a:lnSpc>
              <a:spcPct val="90000"/>
            </a:lnSpc>
            <a:spcBef>
              <a:spcPct val="0"/>
            </a:spcBef>
            <a:spcAft>
              <a:spcPct val="35000"/>
            </a:spcAft>
            <a:buNone/>
          </a:pPr>
          <a:r>
            <a:rPr lang="en-US" sz="1300" kern="1200"/>
            <a:t>Huvudmöte</a:t>
          </a:r>
        </a:p>
      </dsp:txBody>
      <dsp:txXfrm>
        <a:off x="2137" y="2258259"/>
        <a:ext cx="2289562" cy="1373737"/>
      </dsp:txXfrm>
    </dsp:sp>
    <dsp:sp modelId="{2AD38D8F-7130-42A9-A892-3CAA8912D79B}">
      <dsp:nvSpPr>
        <dsp:cNvPr id="0" name=""/>
        <dsp:cNvSpPr/>
      </dsp:nvSpPr>
      <dsp:spPr>
        <a:xfrm>
          <a:off x="5106062" y="2899408"/>
          <a:ext cx="495999" cy="91440"/>
        </a:xfrm>
        <a:custGeom>
          <a:avLst/>
          <a:gdLst/>
          <a:ahLst/>
          <a:cxnLst/>
          <a:rect l="0" t="0" r="0" b="0"/>
          <a:pathLst>
            <a:path>
              <a:moveTo>
                <a:pt x="0" y="45720"/>
              </a:moveTo>
              <a:lnTo>
                <a:pt x="495999"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40897" y="2942495"/>
        <a:ext cx="26329" cy="5265"/>
      </dsp:txXfrm>
    </dsp:sp>
    <dsp:sp modelId="{6E267745-4C89-4610-A609-2167D34DF215}">
      <dsp:nvSpPr>
        <dsp:cNvPr id="0" name=""/>
        <dsp:cNvSpPr/>
      </dsp:nvSpPr>
      <dsp:spPr>
        <a:xfrm>
          <a:off x="2818299" y="2258259"/>
          <a:ext cx="2289562" cy="137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190" tIns="117764" rIns="112190" bIns="117764" numCol="1" spcCol="1270" anchor="ctr" anchorCtr="0">
          <a:noAutofit/>
        </a:bodyPr>
        <a:lstStyle/>
        <a:p>
          <a:pPr marL="0" lvl="0" indent="0" algn="ctr" defTabSz="577850">
            <a:lnSpc>
              <a:spcPct val="90000"/>
            </a:lnSpc>
            <a:spcBef>
              <a:spcPct val="0"/>
            </a:spcBef>
            <a:spcAft>
              <a:spcPct val="35000"/>
            </a:spcAft>
            <a:buNone/>
          </a:pPr>
          <a:r>
            <a:rPr lang="en-US" sz="1300" kern="1200"/>
            <a:t>Dokumentation</a:t>
          </a:r>
        </a:p>
      </dsp:txBody>
      <dsp:txXfrm>
        <a:off x="2818299" y="2258259"/>
        <a:ext cx="2289562" cy="1373737"/>
      </dsp:txXfrm>
    </dsp:sp>
    <dsp:sp modelId="{3EDE04D8-BA3D-4819-A580-899CD5A1AB68}">
      <dsp:nvSpPr>
        <dsp:cNvPr id="0" name=""/>
        <dsp:cNvSpPr/>
      </dsp:nvSpPr>
      <dsp:spPr>
        <a:xfrm>
          <a:off x="5634462" y="2258259"/>
          <a:ext cx="2289562" cy="13737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2190" tIns="117764" rIns="112190" bIns="117764" numCol="1" spcCol="1270" anchor="ctr" anchorCtr="0">
          <a:noAutofit/>
        </a:bodyPr>
        <a:lstStyle/>
        <a:p>
          <a:pPr marL="0" lvl="0" indent="0" algn="ctr" defTabSz="577850">
            <a:lnSpc>
              <a:spcPct val="90000"/>
            </a:lnSpc>
            <a:spcBef>
              <a:spcPct val="0"/>
            </a:spcBef>
            <a:spcAft>
              <a:spcPct val="35000"/>
            </a:spcAft>
            <a:buNone/>
          </a:pPr>
          <a:r>
            <a:rPr lang="sv-SE" sz="1300" kern="1200" noProof="0" dirty="0"/>
            <a:t>Uppföljning</a:t>
          </a:r>
        </a:p>
      </dsp:txBody>
      <dsp:txXfrm>
        <a:off x="5634462" y="2258259"/>
        <a:ext cx="2289562" cy="13737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020F8F-D24C-4A17-80BB-E88100A237AA}">
      <dsp:nvSpPr>
        <dsp:cNvPr id="0" name=""/>
        <dsp:cNvSpPr/>
      </dsp:nvSpPr>
      <dsp:spPr>
        <a:xfrm>
          <a:off x="0" y="16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1F1195-C3BC-4ADD-8BFB-056EA6B60DF8}">
      <dsp:nvSpPr>
        <dsp:cNvPr id="0" name=""/>
        <dsp:cNvSpPr/>
      </dsp:nvSpPr>
      <dsp:spPr>
        <a:xfrm>
          <a:off x="0" y="1683"/>
          <a:ext cx="10515600" cy="114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baseline="0"/>
            <a:t>Är SIP rätt steg?</a:t>
          </a:r>
          <a:endParaRPr lang="en-US" sz="3200" kern="1200"/>
        </a:p>
      </dsp:txBody>
      <dsp:txXfrm>
        <a:off x="0" y="1683"/>
        <a:ext cx="10515600" cy="1148016"/>
      </dsp:txXfrm>
    </dsp:sp>
    <dsp:sp modelId="{E8DCF637-D0F2-422B-9E42-BEC8CAB64F84}">
      <dsp:nvSpPr>
        <dsp:cNvPr id="0" name=""/>
        <dsp:cNvSpPr/>
      </dsp:nvSpPr>
      <dsp:spPr>
        <a:xfrm>
          <a:off x="0" y="11496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72AD2E-05B6-4989-91D8-CE0A7D414242}">
      <dsp:nvSpPr>
        <dsp:cNvPr id="0" name=""/>
        <dsp:cNvSpPr/>
      </dsp:nvSpPr>
      <dsp:spPr>
        <a:xfrm>
          <a:off x="0" y="1149699"/>
          <a:ext cx="10515600" cy="114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baseline="0"/>
            <a:t>Informera individen om SIP</a:t>
          </a:r>
          <a:endParaRPr lang="en-US" sz="3200" kern="1200"/>
        </a:p>
      </dsp:txBody>
      <dsp:txXfrm>
        <a:off x="0" y="1149699"/>
        <a:ext cx="10515600" cy="1148016"/>
      </dsp:txXfrm>
    </dsp:sp>
    <dsp:sp modelId="{B2C6B07C-A50C-43AC-A416-131D1842BDD1}">
      <dsp:nvSpPr>
        <dsp:cNvPr id="0" name=""/>
        <dsp:cNvSpPr/>
      </dsp:nvSpPr>
      <dsp:spPr>
        <a:xfrm>
          <a:off x="0" y="229771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A3EF65-39B4-483E-A8B2-EED74F5D6E77}">
      <dsp:nvSpPr>
        <dsp:cNvPr id="0" name=""/>
        <dsp:cNvSpPr/>
      </dsp:nvSpPr>
      <dsp:spPr>
        <a:xfrm>
          <a:off x="0" y="2297715"/>
          <a:ext cx="10515600" cy="11480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baseline="0"/>
            <a:t>Kom tillsammans överens om vilka livsområden som behöver samordnas</a:t>
          </a:r>
          <a:endParaRPr lang="en-US" sz="3200" kern="1200"/>
        </a:p>
      </dsp:txBody>
      <dsp:txXfrm>
        <a:off x="0" y="2297715"/>
        <a:ext cx="10515600" cy="1148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3C2E71-9DE4-473D-8E98-2655F8D17814}">
      <dsp:nvSpPr>
        <dsp:cNvPr id="0" name=""/>
        <dsp:cNvSpPr/>
      </dsp:nvSpPr>
      <dsp:spPr>
        <a:xfrm>
          <a:off x="3496203" y="677554"/>
          <a:ext cx="523856" cy="91440"/>
        </a:xfrm>
        <a:custGeom>
          <a:avLst/>
          <a:gdLst/>
          <a:ahLst/>
          <a:cxnLst/>
          <a:rect l="0" t="0" r="0" b="0"/>
          <a:pathLst>
            <a:path>
              <a:moveTo>
                <a:pt x="0" y="45720"/>
              </a:moveTo>
              <a:lnTo>
                <a:pt x="5238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44269" y="720502"/>
        <a:ext cx="27722" cy="5544"/>
      </dsp:txXfrm>
    </dsp:sp>
    <dsp:sp modelId="{A4B3AC38-907A-4067-AB5A-36A6462ECE03}">
      <dsp:nvSpPr>
        <dsp:cNvPr id="0" name=""/>
        <dsp:cNvSpPr/>
      </dsp:nvSpPr>
      <dsp:spPr>
        <a:xfrm>
          <a:off x="1087322" y="70"/>
          <a:ext cx="2410680" cy="14464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25" tIns="123993" rIns="118125" bIns="123993" numCol="1" spcCol="1270" anchor="ctr" anchorCtr="0">
          <a:noAutofit/>
        </a:bodyPr>
        <a:lstStyle/>
        <a:p>
          <a:pPr marL="0" lvl="0" indent="0" algn="ctr" defTabSz="577850">
            <a:lnSpc>
              <a:spcPct val="90000"/>
            </a:lnSpc>
            <a:spcBef>
              <a:spcPct val="0"/>
            </a:spcBef>
            <a:spcAft>
              <a:spcPct val="35000"/>
            </a:spcAft>
            <a:buNone/>
          </a:pPr>
          <a:r>
            <a:rPr lang="en-US" sz="1300" kern="1200"/>
            <a:t>Konsultation/behovsprövning. Är SIP nödvändigt?</a:t>
          </a:r>
        </a:p>
      </dsp:txBody>
      <dsp:txXfrm>
        <a:off x="1087322" y="70"/>
        <a:ext cx="2410680" cy="1446408"/>
      </dsp:txXfrm>
    </dsp:sp>
    <dsp:sp modelId="{94B8A193-CD65-4F38-99DD-D90F5788213B}">
      <dsp:nvSpPr>
        <dsp:cNvPr id="0" name=""/>
        <dsp:cNvSpPr/>
      </dsp:nvSpPr>
      <dsp:spPr>
        <a:xfrm>
          <a:off x="6461340" y="677554"/>
          <a:ext cx="523856" cy="91440"/>
        </a:xfrm>
        <a:custGeom>
          <a:avLst/>
          <a:gdLst/>
          <a:ahLst/>
          <a:cxnLst/>
          <a:rect l="0" t="0" r="0" b="0"/>
          <a:pathLst>
            <a:path>
              <a:moveTo>
                <a:pt x="0" y="45720"/>
              </a:moveTo>
              <a:lnTo>
                <a:pt x="5238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09407" y="720502"/>
        <a:ext cx="27722" cy="5544"/>
      </dsp:txXfrm>
    </dsp:sp>
    <dsp:sp modelId="{94CBE399-C29A-4768-9426-61BBE94919EC}">
      <dsp:nvSpPr>
        <dsp:cNvPr id="0" name=""/>
        <dsp:cNvSpPr/>
      </dsp:nvSpPr>
      <dsp:spPr>
        <a:xfrm>
          <a:off x="4052459" y="70"/>
          <a:ext cx="2410680" cy="14464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25" tIns="123993" rIns="118125" bIns="123993" numCol="1" spcCol="1270" anchor="ctr" anchorCtr="0">
          <a:noAutofit/>
        </a:bodyPr>
        <a:lstStyle/>
        <a:p>
          <a:pPr marL="0" lvl="0" indent="0" algn="ctr" defTabSz="577850">
            <a:lnSpc>
              <a:spcPct val="90000"/>
            </a:lnSpc>
            <a:spcBef>
              <a:spcPct val="0"/>
            </a:spcBef>
            <a:spcAft>
              <a:spcPct val="35000"/>
            </a:spcAft>
            <a:buNone/>
          </a:pPr>
          <a:r>
            <a:rPr lang="sv-SE" sz="1300" kern="1200" noProof="0" dirty="0"/>
            <a:t>Förmöte</a:t>
          </a:r>
        </a:p>
      </dsp:txBody>
      <dsp:txXfrm>
        <a:off x="4052459" y="70"/>
        <a:ext cx="2410680" cy="1446408"/>
      </dsp:txXfrm>
    </dsp:sp>
    <dsp:sp modelId="{AD62449D-4AE8-4C07-A0CA-A4B12F5957C6}">
      <dsp:nvSpPr>
        <dsp:cNvPr id="0" name=""/>
        <dsp:cNvSpPr/>
      </dsp:nvSpPr>
      <dsp:spPr>
        <a:xfrm>
          <a:off x="2292662" y="1444679"/>
          <a:ext cx="5930274" cy="523856"/>
        </a:xfrm>
        <a:custGeom>
          <a:avLst/>
          <a:gdLst/>
          <a:ahLst/>
          <a:cxnLst/>
          <a:rect l="0" t="0" r="0" b="0"/>
          <a:pathLst>
            <a:path>
              <a:moveTo>
                <a:pt x="5930274" y="0"/>
              </a:moveTo>
              <a:lnTo>
                <a:pt x="5930274" y="279028"/>
              </a:lnTo>
              <a:lnTo>
                <a:pt x="0" y="279028"/>
              </a:lnTo>
              <a:lnTo>
                <a:pt x="0" y="523856"/>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08896" y="1703835"/>
        <a:ext cx="297806" cy="5544"/>
      </dsp:txXfrm>
    </dsp:sp>
    <dsp:sp modelId="{532941AF-9AFD-4426-B7B5-C3671DE6D78D}">
      <dsp:nvSpPr>
        <dsp:cNvPr id="0" name=""/>
        <dsp:cNvSpPr/>
      </dsp:nvSpPr>
      <dsp:spPr>
        <a:xfrm>
          <a:off x="7017596" y="70"/>
          <a:ext cx="2410680" cy="14464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25" tIns="123993" rIns="118125" bIns="123993" numCol="1" spcCol="1270" anchor="ctr" anchorCtr="0">
          <a:noAutofit/>
        </a:bodyPr>
        <a:lstStyle/>
        <a:p>
          <a:pPr marL="0" lvl="0" indent="0" algn="ctr" defTabSz="577850">
            <a:lnSpc>
              <a:spcPct val="90000"/>
            </a:lnSpc>
            <a:spcBef>
              <a:spcPct val="0"/>
            </a:spcBef>
            <a:spcAft>
              <a:spcPct val="35000"/>
            </a:spcAft>
            <a:buNone/>
          </a:pPr>
          <a:r>
            <a:rPr lang="en-US" sz="1300" kern="1200"/>
            <a:t>Sekretessmedgivande</a:t>
          </a:r>
        </a:p>
      </dsp:txBody>
      <dsp:txXfrm>
        <a:off x="7017596" y="70"/>
        <a:ext cx="2410680" cy="1446408"/>
      </dsp:txXfrm>
    </dsp:sp>
    <dsp:sp modelId="{B947E072-51B3-4283-B6EE-837550E73BC6}">
      <dsp:nvSpPr>
        <dsp:cNvPr id="0" name=""/>
        <dsp:cNvSpPr/>
      </dsp:nvSpPr>
      <dsp:spPr>
        <a:xfrm>
          <a:off x="3496203" y="2678420"/>
          <a:ext cx="523856" cy="91440"/>
        </a:xfrm>
        <a:custGeom>
          <a:avLst/>
          <a:gdLst/>
          <a:ahLst/>
          <a:cxnLst/>
          <a:rect l="0" t="0" r="0" b="0"/>
          <a:pathLst>
            <a:path>
              <a:moveTo>
                <a:pt x="0" y="45720"/>
              </a:moveTo>
              <a:lnTo>
                <a:pt x="5238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744269" y="2721367"/>
        <a:ext cx="27722" cy="5544"/>
      </dsp:txXfrm>
    </dsp:sp>
    <dsp:sp modelId="{04FEB5DE-9D26-4119-9ADD-33C97744A078}">
      <dsp:nvSpPr>
        <dsp:cNvPr id="0" name=""/>
        <dsp:cNvSpPr/>
      </dsp:nvSpPr>
      <dsp:spPr>
        <a:xfrm>
          <a:off x="1087322" y="2000935"/>
          <a:ext cx="2410680" cy="14464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25" tIns="123993" rIns="118125" bIns="123993" numCol="1" spcCol="1270" anchor="ctr" anchorCtr="0">
          <a:noAutofit/>
        </a:bodyPr>
        <a:lstStyle/>
        <a:p>
          <a:pPr marL="0" lvl="0" indent="0" algn="ctr" defTabSz="577850">
            <a:lnSpc>
              <a:spcPct val="90000"/>
            </a:lnSpc>
            <a:spcBef>
              <a:spcPct val="0"/>
            </a:spcBef>
            <a:spcAft>
              <a:spcPct val="35000"/>
            </a:spcAft>
            <a:buNone/>
          </a:pPr>
          <a:r>
            <a:rPr lang="en-US" sz="1300" kern="1200" dirty="0" err="1"/>
            <a:t>Formulera</a:t>
          </a:r>
          <a:r>
            <a:rPr lang="en-US" sz="1300" kern="1200" dirty="0"/>
            <a:t> mål och </a:t>
          </a:r>
          <a:r>
            <a:rPr lang="en-US" sz="1300" kern="1200" dirty="0" err="1"/>
            <a:t>syfte</a:t>
          </a:r>
          <a:r>
            <a:rPr lang="en-US" sz="1300" kern="1200" dirty="0"/>
            <a:t> med SIP</a:t>
          </a:r>
        </a:p>
      </dsp:txBody>
      <dsp:txXfrm>
        <a:off x="1087322" y="2000935"/>
        <a:ext cx="2410680" cy="1446408"/>
      </dsp:txXfrm>
    </dsp:sp>
    <dsp:sp modelId="{F62F109F-8CC2-4F0B-99E0-F50F263EC9C3}">
      <dsp:nvSpPr>
        <dsp:cNvPr id="0" name=""/>
        <dsp:cNvSpPr/>
      </dsp:nvSpPr>
      <dsp:spPr>
        <a:xfrm>
          <a:off x="6461340" y="2678420"/>
          <a:ext cx="523856" cy="91440"/>
        </a:xfrm>
        <a:custGeom>
          <a:avLst/>
          <a:gdLst/>
          <a:ahLst/>
          <a:cxnLst/>
          <a:rect l="0" t="0" r="0" b="0"/>
          <a:pathLst>
            <a:path>
              <a:moveTo>
                <a:pt x="0" y="45720"/>
              </a:moveTo>
              <a:lnTo>
                <a:pt x="523856"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09407" y="2721367"/>
        <a:ext cx="27722" cy="5544"/>
      </dsp:txXfrm>
    </dsp:sp>
    <dsp:sp modelId="{193753C7-D06C-4AC6-BBC3-32915CEE96E4}">
      <dsp:nvSpPr>
        <dsp:cNvPr id="0" name=""/>
        <dsp:cNvSpPr/>
      </dsp:nvSpPr>
      <dsp:spPr>
        <a:xfrm>
          <a:off x="4052459" y="2000935"/>
          <a:ext cx="2410680" cy="14464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25" tIns="123993" rIns="118125" bIns="123993" numCol="1" spcCol="1270" anchor="ctr" anchorCtr="0">
          <a:noAutofit/>
        </a:bodyPr>
        <a:lstStyle/>
        <a:p>
          <a:pPr marL="0" lvl="0" indent="0" algn="ctr" defTabSz="577850">
            <a:lnSpc>
              <a:spcPct val="90000"/>
            </a:lnSpc>
            <a:spcBef>
              <a:spcPct val="0"/>
            </a:spcBef>
            <a:spcAft>
              <a:spcPct val="35000"/>
            </a:spcAft>
            <a:buNone/>
          </a:pPr>
          <a:r>
            <a:rPr lang="en-US" sz="1300" kern="1200"/>
            <a:t>Identifiera nätverk som ska kallas</a:t>
          </a:r>
        </a:p>
      </dsp:txBody>
      <dsp:txXfrm>
        <a:off x="4052459" y="2000935"/>
        <a:ext cx="2410680" cy="1446408"/>
      </dsp:txXfrm>
    </dsp:sp>
    <dsp:sp modelId="{091F4722-E9A3-450B-8C7A-A569B05E65B5}">
      <dsp:nvSpPr>
        <dsp:cNvPr id="0" name=""/>
        <dsp:cNvSpPr/>
      </dsp:nvSpPr>
      <dsp:spPr>
        <a:xfrm>
          <a:off x="7017596" y="2000935"/>
          <a:ext cx="2410680" cy="14464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8125" tIns="123993" rIns="118125" bIns="123993" numCol="1" spcCol="1270" anchor="ctr" anchorCtr="0">
          <a:noAutofit/>
        </a:bodyPr>
        <a:lstStyle/>
        <a:p>
          <a:pPr marL="0" lvl="0" indent="0" algn="ctr" defTabSz="577850">
            <a:lnSpc>
              <a:spcPct val="90000"/>
            </a:lnSpc>
            <a:spcBef>
              <a:spcPct val="0"/>
            </a:spcBef>
            <a:spcAft>
              <a:spcPct val="35000"/>
            </a:spcAft>
            <a:buNone/>
          </a:pPr>
          <a:r>
            <a:rPr lang="en-US" sz="1300" kern="1200"/>
            <a:t>Behovsinventering</a:t>
          </a:r>
        </a:p>
      </dsp:txBody>
      <dsp:txXfrm>
        <a:off x="7017596" y="2000935"/>
        <a:ext cx="2410680" cy="14464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9150B-CA02-48C1-8731-298479C417C8}">
      <dsp:nvSpPr>
        <dsp:cNvPr id="0" name=""/>
        <dsp:cNvSpPr/>
      </dsp:nvSpPr>
      <dsp:spPr>
        <a:xfrm>
          <a:off x="1212569" y="535318"/>
          <a:ext cx="1300252" cy="13002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6224EB-7485-4AE9-900A-08560BD046C4}">
      <dsp:nvSpPr>
        <dsp:cNvPr id="0" name=""/>
        <dsp:cNvSpPr/>
      </dsp:nvSpPr>
      <dsp:spPr>
        <a:xfrm>
          <a:off x="417971" y="2192096"/>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baseline="0" dirty="0"/>
            <a:t>Utse mötessekreterare</a:t>
          </a:r>
          <a:endParaRPr lang="en-US" sz="2500" kern="1200" dirty="0"/>
        </a:p>
      </dsp:txBody>
      <dsp:txXfrm>
        <a:off x="417971" y="2192096"/>
        <a:ext cx="2889450" cy="720000"/>
      </dsp:txXfrm>
    </dsp:sp>
    <dsp:sp modelId="{DEE2031D-D9A5-49E0-8E21-E5279B0BD79E}">
      <dsp:nvSpPr>
        <dsp:cNvPr id="0" name=""/>
        <dsp:cNvSpPr/>
      </dsp:nvSpPr>
      <dsp:spPr>
        <a:xfrm>
          <a:off x="4607673" y="535318"/>
          <a:ext cx="1300252" cy="13002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2A10B4-5CC3-4AE0-AE00-ADDCDB1A1D2B}">
      <dsp:nvSpPr>
        <dsp:cNvPr id="0" name=""/>
        <dsp:cNvSpPr/>
      </dsp:nvSpPr>
      <dsp:spPr>
        <a:xfrm>
          <a:off x="3813075" y="2192096"/>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baseline="0"/>
            <a:t>Klarspråk</a:t>
          </a:r>
          <a:endParaRPr lang="en-US" sz="2500" kern="1200"/>
        </a:p>
      </dsp:txBody>
      <dsp:txXfrm>
        <a:off x="3813075" y="2192096"/>
        <a:ext cx="2889450" cy="720000"/>
      </dsp:txXfrm>
    </dsp:sp>
    <dsp:sp modelId="{89206462-20AC-49EC-AF0F-178A6F747D17}">
      <dsp:nvSpPr>
        <dsp:cNvPr id="0" name=""/>
        <dsp:cNvSpPr/>
      </dsp:nvSpPr>
      <dsp:spPr>
        <a:xfrm>
          <a:off x="8002777" y="535318"/>
          <a:ext cx="1300252" cy="13002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BA4571-D6D3-404C-A745-A1C5956DC5E0}">
      <dsp:nvSpPr>
        <dsp:cNvPr id="0" name=""/>
        <dsp:cNvSpPr/>
      </dsp:nvSpPr>
      <dsp:spPr>
        <a:xfrm>
          <a:off x="7208178" y="2192096"/>
          <a:ext cx="28894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en-US" sz="2500" kern="1200" baseline="0"/>
            <a:t>Signering</a:t>
          </a:r>
          <a:endParaRPr lang="en-US" sz="2500" kern="1200"/>
        </a:p>
      </dsp:txBody>
      <dsp:txXfrm>
        <a:off x="7208178" y="2192096"/>
        <a:ext cx="28894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1F90A9-72EB-4EF3-98BB-0F03BFF8ABD7}">
      <dsp:nvSpPr>
        <dsp:cNvPr id="0" name=""/>
        <dsp:cNvSpPr/>
      </dsp:nvSpPr>
      <dsp:spPr>
        <a:xfrm>
          <a:off x="2245612" y="13707"/>
          <a:ext cx="2058750" cy="2058750"/>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D3079D-4EA4-43E6-8007-83F3876AAA54}">
      <dsp:nvSpPr>
        <dsp:cNvPr id="0" name=""/>
        <dsp:cNvSpPr/>
      </dsp:nvSpPr>
      <dsp:spPr>
        <a:xfrm>
          <a:off x="2684362" y="452457"/>
          <a:ext cx="1181250" cy="11812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629557-7CE7-407C-AD0C-3B68BE7645F6}">
      <dsp:nvSpPr>
        <dsp:cNvPr id="0" name=""/>
        <dsp:cNvSpPr/>
      </dsp:nvSpPr>
      <dsp:spPr>
        <a:xfrm>
          <a:off x="1587487" y="2713707"/>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cap="none" baseline="0" dirty="0"/>
            <a:t>Boka </a:t>
          </a:r>
          <a:r>
            <a:rPr lang="sv-SE" sz="2500" kern="1200" cap="none" baseline="0" noProof="0" dirty="0"/>
            <a:t>tid för uppföljning vid sittande möte</a:t>
          </a:r>
          <a:endParaRPr lang="sv-SE" sz="2500" kern="1200" cap="none" noProof="0" dirty="0"/>
        </a:p>
      </dsp:txBody>
      <dsp:txXfrm>
        <a:off x="1587487" y="2713707"/>
        <a:ext cx="3375000" cy="720000"/>
      </dsp:txXfrm>
    </dsp:sp>
    <dsp:sp modelId="{93428FED-875F-48DB-849E-E7DECB3F7366}">
      <dsp:nvSpPr>
        <dsp:cNvPr id="0" name=""/>
        <dsp:cNvSpPr/>
      </dsp:nvSpPr>
      <dsp:spPr>
        <a:xfrm>
          <a:off x="6211237" y="13707"/>
          <a:ext cx="2058750" cy="2058750"/>
        </a:xfrm>
        <a:prstGeom prst="round2DiagRect">
          <a:avLst>
            <a:gd name="adj1" fmla="val 29727"/>
            <a:gd name="adj2" fmla="val 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E53432-81AE-4152-9C25-82713A71F691}">
      <dsp:nvSpPr>
        <dsp:cNvPr id="0" name=""/>
        <dsp:cNvSpPr/>
      </dsp:nvSpPr>
      <dsp:spPr>
        <a:xfrm>
          <a:off x="6649987" y="452457"/>
          <a:ext cx="1181250" cy="11812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B35EAE3-BF29-497F-A4AC-BAA690039A2B}">
      <dsp:nvSpPr>
        <dsp:cNvPr id="0" name=""/>
        <dsp:cNvSpPr/>
      </dsp:nvSpPr>
      <dsp:spPr>
        <a:xfrm>
          <a:off x="5553112" y="2713707"/>
          <a:ext cx="3375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defRPr cap="all"/>
          </a:pPr>
          <a:r>
            <a:rPr lang="en-US" sz="2500" kern="1200" cap="none" baseline="0" dirty="0"/>
            <a:t>Utse huvudansvarig för uppföljning</a:t>
          </a:r>
          <a:endParaRPr lang="en-US" sz="2500" kern="1200" cap="none" dirty="0"/>
        </a:p>
      </dsp:txBody>
      <dsp:txXfrm>
        <a:off x="5553112" y="2713707"/>
        <a:ext cx="3375000"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8B644-CE92-4138-8CA8-03F04E4F1A49}">
      <dsp:nvSpPr>
        <dsp:cNvPr id="0" name=""/>
        <dsp:cNvSpPr/>
      </dsp:nvSpPr>
      <dsp:spPr>
        <a:xfrm>
          <a:off x="82613" y="533431"/>
          <a:ext cx="897246" cy="89724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9455E4-8146-4F58-A49D-BCDC4791A069}">
      <dsp:nvSpPr>
        <dsp:cNvPr id="0" name=""/>
        <dsp:cNvSpPr/>
      </dsp:nvSpPr>
      <dsp:spPr>
        <a:xfrm>
          <a:off x="271034" y="721852"/>
          <a:ext cx="520402" cy="520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7E4E0F-021C-40B9-A3F6-11312F9558FC}">
      <dsp:nvSpPr>
        <dsp:cNvPr id="0" name=""/>
        <dsp:cNvSpPr/>
      </dsp:nvSpPr>
      <dsp:spPr>
        <a:xfrm>
          <a:off x="1172126" y="533431"/>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sv-SE" sz="1400" kern="1200" noProof="0" dirty="0"/>
            <a:t>Klargör</a:t>
          </a:r>
          <a:r>
            <a:rPr lang="en-US" sz="1400" kern="1200" dirty="0"/>
            <a:t> </a:t>
          </a:r>
          <a:r>
            <a:rPr lang="sv-SE" sz="1400" kern="1200" noProof="0" dirty="0"/>
            <a:t>syftet</a:t>
          </a:r>
          <a:r>
            <a:rPr lang="en-US" sz="1400" kern="1200" dirty="0"/>
            <a:t> med </a:t>
          </a:r>
          <a:r>
            <a:rPr lang="sv-SE" sz="1400" kern="1200" noProof="0" dirty="0"/>
            <a:t>en</a:t>
          </a:r>
          <a:r>
            <a:rPr lang="en-US" sz="1400" kern="1200" dirty="0"/>
            <a:t> </a:t>
          </a:r>
          <a:r>
            <a:rPr lang="sv-SE" sz="1400" kern="1200" noProof="0" dirty="0"/>
            <a:t>SIP</a:t>
          </a:r>
          <a:r>
            <a:rPr lang="en-US" sz="1400" kern="1200" dirty="0"/>
            <a:t> (</a:t>
          </a:r>
          <a:r>
            <a:rPr lang="sv-SE" sz="1400" kern="1200" noProof="0" dirty="0"/>
            <a:t>tydliga</a:t>
          </a:r>
          <a:r>
            <a:rPr lang="en-US" sz="1400" kern="1200" dirty="0"/>
            <a:t> </a:t>
          </a:r>
          <a:r>
            <a:rPr lang="sv-SE" sz="1400" kern="1200" noProof="0" dirty="0"/>
            <a:t>frågeställningar</a:t>
          </a:r>
          <a:r>
            <a:rPr lang="en-US" sz="1400" kern="1200" dirty="0"/>
            <a:t>)</a:t>
          </a:r>
        </a:p>
      </dsp:txBody>
      <dsp:txXfrm>
        <a:off x="1172126" y="533431"/>
        <a:ext cx="2114937" cy="897246"/>
      </dsp:txXfrm>
    </dsp:sp>
    <dsp:sp modelId="{46F7FE7D-08E9-4E13-A69F-FCCBE0D9B1B1}">
      <dsp:nvSpPr>
        <dsp:cNvPr id="0" name=""/>
        <dsp:cNvSpPr/>
      </dsp:nvSpPr>
      <dsp:spPr>
        <a:xfrm>
          <a:off x="3655575" y="533431"/>
          <a:ext cx="897246" cy="89724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4FCE9D-A329-407A-8105-92A4D795DD0C}">
      <dsp:nvSpPr>
        <dsp:cNvPr id="0" name=""/>
        <dsp:cNvSpPr/>
      </dsp:nvSpPr>
      <dsp:spPr>
        <a:xfrm>
          <a:off x="3843996" y="721852"/>
          <a:ext cx="520402" cy="520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518D8A-A994-43AE-AD17-AF87EC5A6622}">
      <dsp:nvSpPr>
        <dsp:cNvPr id="0" name=""/>
        <dsp:cNvSpPr/>
      </dsp:nvSpPr>
      <dsp:spPr>
        <a:xfrm>
          <a:off x="4745088" y="533431"/>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Förberedelser: Ge den enskilde möjlighet till inflytande i planeringen </a:t>
          </a:r>
        </a:p>
      </dsp:txBody>
      <dsp:txXfrm>
        <a:off x="4745088" y="533431"/>
        <a:ext cx="2114937" cy="897246"/>
      </dsp:txXfrm>
    </dsp:sp>
    <dsp:sp modelId="{55813680-8300-4580-97BE-C52623E56ECB}">
      <dsp:nvSpPr>
        <dsp:cNvPr id="0" name=""/>
        <dsp:cNvSpPr/>
      </dsp:nvSpPr>
      <dsp:spPr>
        <a:xfrm>
          <a:off x="7228536" y="533431"/>
          <a:ext cx="897246" cy="89724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CD270-7578-4D40-8EF9-06396B3FC166}">
      <dsp:nvSpPr>
        <dsp:cNvPr id="0" name=""/>
        <dsp:cNvSpPr/>
      </dsp:nvSpPr>
      <dsp:spPr>
        <a:xfrm>
          <a:off x="7416958" y="721852"/>
          <a:ext cx="520402" cy="5204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975963-98CE-48EF-BA5A-CC6CCB50BFED}">
      <dsp:nvSpPr>
        <dsp:cNvPr id="0" name=""/>
        <dsp:cNvSpPr/>
      </dsp:nvSpPr>
      <dsp:spPr>
        <a:xfrm>
          <a:off x="8318049" y="533431"/>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Sätt en tydlig struktur för SIP-mötet </a:t>
          </a:r>
        </a:p>
      </dsp:txBody>
      <dsp:txXfrm>
        <a:off x="8318049" y="533431"/>
        <a:ext cx="2114937" cy="897246"/>
      </dsp:txXfrm>
    </dsp:sp>
    <dsp:sp modelId="{39288B09-0011-49F6-918F-2F8C2EBC2038}">
      <dsp:nvSpPr>
        <dsp:cNvPr id="0" name=""/>
        <dsp:cNvSpPr/>
      </dsp:nvSpPr>
      <dsp:spPr>
        <a:xfrm>
          <a:off x="82613" y="2016737"/>
          <a:ext cx="897246" cy="89724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9D4BA5-B74E-4C7F-A2AF-BD3904C5EFA9}">
      <dsp:nvSpPr>
        <dsp:cNvPr id="0" name=""/>
        <dsp:cNvSpPr/>
      </dsp:nvSpPr>
      <dsp:spPr>
        <a:xfrm>
          <a:off x="271034" y="2205159"/>
          <a:ext cx="520402" cy="5204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2BB718-E877-4DDE-BAD6-DBBD12CA6ACF}">
      <dsp:nvSpPr>
        <dsp:cNvPr id="0" name=""/>
        <dsp:cNvSpPr/>
      </dsp:nvSpPr>
      <dsp:spPr>
        <a:xfrm>
          <a:off x="1172126" y="2016737"/>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Skapa en bra mötesmiljö (undvik datorer, ta pauser, fundera kring mötesledning etc.)</a:t>
          </a:r>
        </a:p>
      </dsp:txBody>
      <dsp:txXfrm>
        <a:off x="1172126" y="2016737"/>
        <a:ext cx="2114937" cy="897246"/>
      </dsp:txXfrm>
    </dsp:sp>
    <dsp:sp modelId="{42FB7C0A-F2BC-4D1C-B857-5E0B8AAB4C7A}">
      <dsp:nvSpPr>
        <dsp:cNvPr id="0" name=""/>
        <dsp:cNvSpPr/>
      </dsp:nvSpPr>
      <dsp:spPr>
        <a:xfrm>
          <a:off x="3655575" y="2016737"/>
          <a:ext cx="897246" cy="89724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54A004-B423-4225-ABB4-5F85468A9D30}">
      <dsp:nvSpPr>
        <dsp:cNvPr id="0" name=""/>
        <dsp:cNvSpPr/>
      </dsp:nvSpPr>
      <dsp:spPr>
        <a:xfrm>
          <a:off x="3843996" y="2205159"/>
          <a:ext cx="520402" cy="52040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9E3E210-0B6A-4ED9-9BC5-A146A1707DCF}">
      <dsp:nvSpPr>
        <dsp:cNvPr id="0" name=""/>
        <dsp:cNvSpPr/>
      </dsp:nvSpPr>
      <dsp:spPr>
        <a:xfrm>
          <a:off x="4745088" y="2016737"/>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Dokumentera tydliga mål (vem gör vad och när)</a:t>
          </a:r>
        </a:p>
      </dsp:txBody>
      <dsp:txXfrm>
        <a:off x="4745088" y="2016737"/>
        <a:ext cx="2114937" cy="897246"/>
      </dsp:txXfrm>
    </dsp:sp>
    <dsp:sp modelId="{FE71A0E0-2040-44F9-9F1E-26B4957C52A0}">
      <dsp:nvSpPr>
        <dsp:cNvPr id="0" name=""/>
        <dsp:cNvSpPr/>
      </dsp:nvSpPr>
      <dsp:spPr>
        <a:xfrm>
          <a:off x="7228536" y="2016737"/>
          <a:ext cx="897246" cy="89724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E98E1-42F1-4927-B5CA-82EDCE4B166D}">
      <dsp:nvSpPr>
        <dsp:cNvPr id="0" name=""/>
        <dsp:cNvSpPr/>
      </dsp:nvSpPr>
      <dsp:spPr>
        <a:xfrm>
          <a:off x="7416958" y="2205159"/>
          <a:ext cx="520402" cy="52040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5E756E5-5555-468B-893A-CE9AD13B4E1A}">
      <dsp:nvSpPr>
        <dsp:cNvPr id="0" name=""/>
        <dsp:cNvSpPr/>
      </dsp:nvSpPr>
      <dsp:spPr>
        <a:xfrm>
          <a:off x="8318049" y="2016737"/>
          <a:ext cx="2114937" cy="897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dirty="0"/>
            <a:t>Boka tid för uppföljning vid sittande bord</a:t>
          </a:r>
        </a:p>
      </dsp:txBody>
      <dsp:txXfrm>
        <a:off x="8318049" y="2016737"/>
        <a:ext cx="2114937" cy="8972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886EE3-963E-334B-A45B-84188865E481}" type="datetimeFigureOut">
              <a:rPr lang="sv-SE" smtClean="0"/>
              <a:t>2022-04-14</a:t>
            </a:fld>
            <a:endParaRPr lang="sv-SE" dirty="0"/>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2A1BF-B539-0D46-9512-A52B9FA6D9F4}" type="slidenum">
              <a:rPr lang="sv-SE" smtClean="0"/>
              <a:t>‹#›</a:t>
            </a:fld>
            <a:endParaRPr lang="sv-SE" dirty="0"/>
          </a:p>
        </p:txBody>
      </p:sp>
    </p:spTree>
    <p:extLst>
      <p:ext uri="{BB962C8B-B14F-4D97-AF65-F5344CB8AC3E}">
        <p14:creationId xmlns:p14="http://schemas.microsoft.com/office/powerpoint/2010/main" val="7463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Denna grundutbildning är framtagen i syfte att ge de huvudsakliga grundstenarna i SIP.</a:t>
            </a:r>
          </a:p>
          <a:p>
            <a:r>
              <a:rPr lang="sv-SE" dirty="0"/>
              <a:t>Omfattning på utbildningen uppskattas ta max tre timmar.</a:t>
            </a:r>
          </a:p>
          <a:p>
            <a:endParaRPr lang="sv-SE" dirty="0"/>
          </a:p>
        </p:txBody>
      </p:sp>
      <p:sp>
        <p:nvSpPr>
          <p:cNvPr id="4" name="Platshållare för bildnummer 3"/>
          <p:cNvSpPr>
            <a:spLocks noGrp="1"/>
          </p:cNvSpPr>
          <p:nvPr>
            <p:ph type="sldNum" sz="quarter" idx="5"/>
          </p:nvPr>
        </p:nvSpPr>
        <p:spPr/>
        <p:txBody>
          <a:bodyPr/>
          <a:lstStyle/>
          <a:p>
            <a:fld id="{6962A1BF-B539-0D46-9512-A52B9FA6D9F4}" type="slidenum">
              <a:rPr lang="sv-SE" smtClean="0"/>
              <a:t>1</a:t>
            </a:fld>
            <a:endParaRPr lang="sv-SE" dirty="0"/>
          </a:p>
        </p:txBody>
      </p:sp>
    </p:spTree>
    <p:extLst>
      <p:ext uri="{BB962C8B-B14F-4D97-AF65-F5344CB8AC3E}">
        <p14:creationId xmlns:p14="http://schemas.microsoft.com/office/powerpoint/2010/main" val="2631794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Ta hjälp av </a:t>
            </a:r>
            <a:r>
              <a:rPr lang="sv-SE" b="1" dirty="0"/>
              <a:t>mötescirklarna</a:t>
            </a:r>
            <a:r>
              <a:rPr lang="sv-SE" dirty="0"/>
              <a:t> (skr.se), se materialet som ett stöd snarare än bestämd fast struktur. Tänk på att individanpassa mötesstrukturen efter behov och förutsättningar.</a:t>
            </a:r>
          </a:p>
          <a:p>
            <a:endParaRPr lang="sv-SE" dirty="0"/>
          </a:p>
          <a:p>
            <a:r>
              <a:rPr lang="sv-SE" dirty="0"/>
              <a:t>Samtliga steg kan ta olika lång tid beroende på omfattning. Man bör anpassa efter behovet och situationen men några delar bör alltid vara med:</a:t>
            </a:r>
          </a:p>
          <a:p>
            <a:endParaRPr lang="sv-SE" dirty="0"/>
          </a:p>
          <a:p>
            <a:endParaRPr lang="sv-SE" dirty="0"/>
          </a:p>
          <a:p>
            <a:r>
              <a:rPr lang="sv-SE" b="1" dirty="0"/>
              <a:t>Presentation och information </a:t>
            </a:r>
            <a:r>
              <a:rPr lang="sv-SE" dirty="0"/>
              <a:t>av mötet sker alltid</a:t>
            </a:r>
            <a:r>
              <a:rPr lang="sv-SE" baseline="0" dirty="0"/>
              <a:t> och är en viktig del. Gärna med deltagande av individen.</a:t>
            </a:r>
          </a:p>
          <a:p>
            <a:endParaRPr lang="sv-SE" baseline="0" dirty="0"/>
          </a:p>
          <a:p>
            <a:r>
              <a:rPr lang="sv-SE" baseline="0" dirty="0"/>
              <a:t>Diskutera kring de </a:t>
            </a:r>
            <a:r>
              <a:rPr lang="sv-SE" b="1" baseline="0" dirty="0"/>
              <a:t>frågeställningar </a:t>
            </a:r>
            <a:r>
              <a:rPr lang="sv-SE" baseline="0" dirty="0"/>
              <a:t>som finns. Viktigt med delaktighet från alla parter och med individen i fokus. Se till att ta tid att ventilera de olika områdena ordentligt och undvik snabba och inte genomarbetade lösningar.</a:t>
            </a:r>
            <a:endParaRPr lang="sv-SE" dirty="0"/>
          </a:p>
          <a:p>
            <a:endParaRPr lang="sv-SE" dirty="0"/>
          </a:p>
          <a:p>
            <a:r>
              <a:rPr lang="sv-SE" dirty="0"/>
              <a:t>Vikten av </a:t>
            </a:r>
            <a:r>
              <a:rPr lang="sv-SE" b="1" dirty="0"/>
              <a:t>paus</a:t>
            </a:r>
            <a:r>
              <a:rPr lang="sv-SE" dirty="0"/>
              <a:t>. Vad kan man göra under pausen? Hur kan vi använda oss av pausen? Behövs det fler än en?</a:t>
            </a:r>
          </a:p>
          <a:p>
            <a:endParaRPr lang="sv-SE" dirty="0"/>
          </a:p>
          <a:p>
            <a:r>
              <a:rPr lang="sv-SE" b="1" dirty="0"/>
              <a:t>Plan:</a:t>
            </a:r>
            <a:r>
              <a:rPr lang="sv-SE" baseline="0" dirty="0"/>
              <a:t> viktigt med tydlighet. V</a:t>
            </a:r>
            <a:r>
              <a:rPr lang="sv-SE" dirty="0"/>
              <a:t>ad ska vi göra, vem (vilka) har ansvar</a:t>
            </a:r>
            <a:r>
              <a:rPr lang="sv-SE" baseline="0" dirty="0"/>
              <a:t> för de olika målsättningarna,</a:t>
            </a:r>
            <a:r>
              <a:rPr lang="sv-SE" dirty="0"/>
              <a:t> när ska delmålet vara klart eller följas upp?</a:t>
            </a:r>
          </a:p>
          <a:p>
            <a:endParaRPr lang="sv-SE" dirty="0"/>
          </a:p>
          <a:p>
            <a:endParaRPr lang="sv-SE" dirty="0"/>
          </a:p>
          <a:p>
            <a:r>
              <a:rPr lang="sv-SE" dirty="0"/>
              <a:t>Tänk på </a:t>
            </a:r>
            <a:r>
              <a:rPr lang="sv-SE" b="1" dirty="0"/>
              <a:t>anpassningar </a:t>
            </a:r>
            <a:r>
              <a:rPr lang="sv-SE" b="0" dirty="0"/>
              <a:t>utifrån</a:t>
            </a:r>
            <a:r>
              <a:rPr lang="sv-SE" b="0" baseline="0" dirty="0"/>
              <a:t> individens behov och tänkbara reaktioner</a:t>
            </a:r>
            <a:r>
              <a:rPr lang="sv-SE" b="0" dirty="0"/>
              <a:t>.</a:t>
            </a:r>
            <a:r>
              <a:rPr lang="sv-SE" dirty="0"/>
              <a:t> Planera för möjligheter till paus. Fundera kring hur lokalen ser ut gällande belysning, ljud</a:t>
            </a:r>
            <a:r>
              <a:rPr lang="sv-SE" baseline="0" dirty="0"/>
              <a:t>,</a:t>
            </a:r>
            <a:r>
              <a:rPr lang="sv-SE" dirty="0"/>
              <a:t> möblering och antal personer i rummet. Hur ser tillgången till toalett ut? Finns möjlighet till digitala lösningar?</a:t>
            </a:r>
          </a:p>
          <a:p>
            <a:endParaRPr lang="sv-SE" dirty="0"/>
          </a:p>
        </p:txBody>
      </p:sp>
      <p:sp>
        <p:nvSpPr>
          <p:cNvPr id="4" name="Platshållare för bildnummer 3"/>
          <p:cNvSpPr>
            <a:spLocks noGrp="1"/>
          </p:cNvSpPr>
          <p:nvPr>
            <p:ph type="sldNum" sz="quarter" idx="5"/>
          </p:nvPr>
        </p:nvSpPr>
        <p:spPr/>
        <p:txBody>
          <a:bodyPr/>
          <a:lstStyle/>
          <a:p>
            <a:fld id="{6962A1BF-B539-0D46-9512-A52B9FA6D9F4}" type="slidenum">
              <a:rPr lang="sv-SE" smtClean="0"/>
              <a:t>10</a:t>
            </a:fld>
            <a:endParaRPr lang="sv-SE" dirty="0"/>
          </a:p>
        </p:txBody>
      </p:sp>
    </p:spTree>
    <p:extLst>
      <p:ext uri="{BB962C8B-B14F-4D97-AF65-F5344CB8AC3E}">
        <p14:creationId xmlns:p14="http://schemas.microsoft.com/office/powerpoint/2010/main" val="62671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Mötessekreterare: </a:t>
            </a:r>
            <a:r>
              <a:rPr lang="sv-SE" dirty="0"/>
              <a:t>Viktigt att det finns någon som är utsedd</a:t>
            </a:r>
            <a:r>
              <a:rPr lang="sv-SE" baseline="0" dirty="0"/>
              <a:t> att dokumentera mötet</a:t>
            </a:r>
          </a:p>
          <a:p>
            <a:r>
              <a:rPr lang="sv-SE" baseline="0" dirty="0"/>
              <a:t> </a:t>
            </a:r>
          </a:p>
          <a:p>
            <a:r>
              <a:rPr lang="sv-SE" b="1" dirty="0"/>
              <a:t>Klarspråk:</a:t>
            </a:r>
            <a:r>
              <a:rPr lang="sv-SE" dirty="0"/>
              <a:t> Kom ihåg att syftet med planen är att individen på ett enkelt sätt ska förstå och få en överskådlig bild av sina insatser. Det är viktigt att vi använder ett språk som är enkelt och </a:t>
            </a:r>
            <a:r>
              <a:rPr lang="sv-SE" b="1" dirty="0"/>
              <a:t>tydligt</a:t>
            </a:r>
            <a:r>
              <a:rPr lang="sv-SE" dirty="0"/>
              <a:t> så att alla som tar del av den kan förstå vad planen innebär. Så lite utrymme för tolkning som möjligt.</a:t>
            </a:r>
          </a:p>
          <a:p>
            <a:endParaRPr lang="sv-SE" dirty="0"/>
          </a:p>
          <a:p>
            <a:r>
              <a:rPr lang="sv-SE" b="1" dirty="0"/>
              <a:t>Signering:</a:t>
            </a:r>
          </a:p>
          <a:p>
            <a:r>
              <a:rPr lang="sv-SE" dirty="0"/>
              <a:t>Om det är möjligt kan man signera på plats.</a:t>
            </a:r>
            <a:r>
              <a:rPr lang="sv-SE" baseline="0" dirty="0"/>
              <a:t> Men det förutsätter att dokumentationen har skett under mötets gång. Alternativet är att det görs i efterhand. Mer omständligt, men ger samtidigt goda förutsättningar att det blir en bra och välformulerad dokumentation.</a:t>
            </a:r>
            <a:endParaRPr lang="sv-SE" dirty="0"/>
          </a:p>
          <a:p>
            <a:endParaRPr lang="sv-SE" dirty="0"/>
          </a:p>
        </p:txBody>
      </p:sp>
      <p:sp>
        <p:nvSpPr>
          <p:cNvPr id="4" name="Platshållare för bildnummer 3"/>
          <p:cNvSpPr>
            <a:spLocks noGrp="1"/>
          </p:cNvSpPr>
          <p:nvPr>
            <p:ph type="sldNum" sz="quarter" idx="5"/>
          </p:nvPr>
        </p:nvSpPr>
        <p:spPr/>
        <p:txBody>
          <a:bodyPr/>
          <a:lstStyle/>
          <a:p>
            <a:fld id="{6962A1BF-B539-0D46-9512-A52B9FA6D9F4}" type="slidenum">
              <a:rPr lang="sv-SE" smtClean="0"/>
              <a:t>11</a:t>
            </a:fld>
            <a:endParaRPr lang="sv-SE" dirty="0"/>
          </a:p>
        </p:txBody>
      </p:sp>
    </p:spTree>
    <p:extLst>
      <p:ext uri="{BB962C8B-B14F-4D97-AF65-F5344CB8AC3E}">
        <p14:creationId xmlns:p14="http://schemas.microsoft.com/office/powerpoint/2010/main" val="41141669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Boka uppföljning</a:t>
            </a:r>
            <a:r>
              <a:rPr lang="sv-SE" dirty="0"/>
              <a:t>: Snarare undantag att inte planera ett uppföljningsmöte.</a:t>
            </a:r>
          </a:p>
          <a:p>
            <a:r>
              <a:rPr lang="sv-SE" dirty="0"/>
              <a:t>Det enklaste</a:t>
            </a:r>
            <a:r>
              <a:rPr lang="sv-SE" baseline="0" dirty="0"/>
              <a:t> och smidigaste sättet att planera in ett uppföljningsmöte är att göra det vid sittande bord i samband med huvudmötet.</a:t>
            </a:r>
            <a:endParaRPr lang="sv-SE" dirty="0"/>
          </a:p>
          <a:p>
            <a:endParaRPr lang="sv-SE" dirty="0"/>
          </a:p>
          <a:p>
            <a:r>
              <a:rPr lang="sv-SE" b="1" dirty="0"/>
              <a:t>Ansvarig för uppföljning </a:t>
            </a:r>
            <a:r>
              <a:rPr lang="sv-SE" dirty="0"/>
              <a:t>är inte nödvändigtvis den som har tagit initiativ eller sammankallat huvudmötet. Nätverket kan förändras över tid under en SIP-process.</a:t>
            </a:r>
          </a:p>
          <a:p>
            <a:endParaRPr lang="sv-SE" dirty="0"/>
          </a:p>
        </p:txBody>
      </p:sp>
      <p:sp>
        <p:nvSpPr>
          <p:cNvPr id="4" name="Platshållare för bildnummer 3"/>
          <p:cNvSpPr>
            <a:spLocks noGrp="1"/>
          </p:cNvSpPr>
          <p:nvPr>
            <p:ph type="sldNum" sz="quarter" idx="5"/>
          </p:nvPr>
        </p:nvSpPr>
        <p:spPr/>
        <p:txBody>
          <a:bodyPr/>
          <a:lstStyle/>
          <a:p>
            <a:fld id="{6962A1BF-B539-0D46-9512-A52B9FA6D9F4}" type="slidenum">
              <a:rPr lang="sv-SE" smtClean="0"/>
              <a:t>12</a:t>
            </a:fld>
            <a:endParaRPr lang="sv-SE" dirty="0"/>
          </a:p>
        </p:txBody>
      </p:sp>
    </p:spTree>
    <p:extLst>
      <p:ext uri="{BB962C8B-B14F-4D97-AF65-F5344CB8AC3E}">
        <p14:creationId xmlns:p14="http://schemas.microsoft.com/office/powerpoint/2010/main" val="2336736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Diskussionsfråga!</a:t>
            </a:r>
          </a:p>
          <a:p>
            <a:r>
              <a:rPr lang="sv-SE" sz="1200" dirty="0"/>
              <a:t>Finns inget givet svar när det ska ske utan något som behöver diskuteras vid varje enskilt möte. </a:t>
            </a:r>
            <a:endParaRPr lang="sv-SE" dirty="0"/>
          </a:p>
          <a:p>
            <a:endParaRPr lang="sv-SE" dirty="0"/>
          </a:p>
          <a:p>
            <a:r>
              <a:rPr lang="sv-SE" dirty="0"/>
              <a:t>Alla situationer skiljer sig från varandra. Det är viktigt att nätverket</a:t>
            </a:r>
            <a:r>
              <a:rPr lang="sv-SE" baseline="0" dirty="0"/>
              <a:t> tillsammans med individen diskuterar detta gemensamt och kommer fram till en strategi. </a:t>
            </a:r>
          </a:p>
          <a:p>
            <a:r>
              <a:rPr lang="sv-SE" dirty="0"/>
              <a:t>Finns det behov av att fortsätta ses i det här forumet (SIP)?</a:t>
            </a:r>
          </a:p>
          <a:p>
            <a:r>
              <a:rPr lang="sv-SE" dirty="0"/>
              <a:t>Har vi en fungerande situation som är hållbar även utan stöd från detta forum eller behöver vi följa upp den gemensamma planeringen på nytt? </a:t>
            </a:r>
          </a:p>
          <a:p>
            <a:r>
              <a:rPr lang="sv-SE" dirty="0"/>
              <a:t>Viktigt att det funnits en tydlighet från början vilket syfte SIP har både med individen och nätverket. Att det inte kommer att ”lösa” hela livssituationen utan att man samordnar insatser tillsammans</a:t>
            </a:r>
            <a:r>
              <a:rPr lang="sv-SE" baseline="0" dirty="0"/>
              <a:t> och att man har en gemensam planering.</a:t>
            </a:r>
            <a:endParaRPr lang="sv-SE" dirty="0"/>
          </a:p>
          <a:p>
            <a:endParaRPr lang="sv-SE" dirty="0"/>
          </a:p>
        </p:txBody>
      </p:sp>
      <p:sp>
        <p:nvSpPr>
          <p:cNvPr id="4" name="Platshållare för bildnummer 3"/>
          <p:cNvSpPr>
            <a:spLocks noGrp="1"/>
          </p:cNvSpPr>
          <p:nvPr>
            <p:ph type="sldNum" sz="quarter" idx="5"/>
          </p:nvPr>
        </p:nvSpPr>
        <p:spPr/>
        <p:txBody>
          <a:bodyPr/>
          <a:lstStyle/>
          <a:p>
            <a:fld id="{6962A1BF-B539-0D46-9512-A52B9FA6D9F4}" type="slidenum">
              <a:rPr lang="sv-SE" smtClean="0"/>
              <a:t>13</a:t>
            </a:fld>
            <a:endParaRPr lang="sv-SE" dirty="0"/>
          </a:p>
        </p:txBody>
      </p:sp>
    </p:spTree>
    <p:extLst>
      <p:ext uri="{BB962C8B-B14F-4D97-AF65-F5344CB8AC3E}">
        <p14:creationId xmlns:p14="http://schemas.microsoft.com/office/powerpoint/2010/main" val="1708530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Detta är möjliga diskussionsfrågor att jobba vidare med på förslagsvis APT.</a:t>
            </a:r>
          </a:p>
        </p:txBody>
      </p:sp>
      <p:sp>
        <p:nvSpPr>
          <p:cNvPr id="4" name="Platshållare för bildnummer 3"/>
          <p:cNvSpPr>
            <a:spLocks noGrp="1"/>
          </p:cNvSpPr>
          <p:nvPr>
            <p:ph type="sldNum" sz="quarter" idx="5"/>
          </p:nvPr>
        </p:nvSpPr>
        <p:spPr/>
        <p:txBody>
          <a:bodyPr/>
          <a:lstStyle/>
          <a:p>
            <a:fld id="{6962A1BF-B539-0D46-9512-A52B9FA6D9F4}" type="slidenum">
              <a:rPr lang="sv-SE" smtClean="0"/>
              <a:t>14</a:t>
            </a:fld>
            <a:endParaRPr lang="sv-SE" dirty="0"/>
          </a:p>
        </p:txBody>
      </p:sp>
    </p:spTree>
    <p:extLst>
      <p:ext uri="{BB962C8B-B14F-4D97-AF65-F5344CB8AC3E}">
        <p14:creationId xmlns:p14="http://schemas.microsoft.com/office/powerpoint/2010/main" val="2118142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962A1BF-B539-0D46-9512-A52B9FA6D9F4}" type="slidenum">
              <a:rPr lang="sv-SE" smtClean="0"/>
              <a:t>15</a:t>
            </a:fld>
            <a:endParaRPr lang="sv-SE" dirty="0"/>
          </a:p>
        </p:txBody>
      </p:sp>
    </p:spTree>
    <p:extLst>
      <p:ext uri="{BB962C8B-B14F-4D97-AF65-F5344CB8AC3E}">
        <p14:creationId xmlns:p14="http://schemas.microsoft.com/office/powerpoint/2010/main" val="41444087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finns det såklart många punkter som man skulle kunna</a:t>
            </a:r>
            <a:r>
              <a:rPr lang="sv-SE" baseline="0" dirty="0"/>
              <a:t> plocka ut, samtidigt som några kanske inte bedöms vara relevanta för alla. Dock bra att som avslutning göra någon form av sammanfattning för att knyta ihop säcken.</a:t>
            </a:r>
            <a:endParaRPr lang="sv-SE" dirty="0"/>
          </a:p>
        </p:txBody>
      </p:sp>
      <p:sp>
        <p:nvSpPr>
          <p:cNvPr id="4" name="Platshållare för bildnummer 3"/>
          <p:cNvSpPr>
            <a:spLocks noGrp="1"/>
          </p:cNvSpPr>
          <p:nvPr>
            <p:ph type="sldNum" sz="quarter" idx="10"/>
          </p:nvPr>
        </p:nvSpPr>
        <p:spPr/>
        <p:txBody>
          <a:bodyPr/>
          <a:lstStyle/>
          <a:p>
            <a:fld id="{6962A1BF-B539-0D46-9512-A52B9FA6D9F4}" type="slidenum">
              <a:rPr lang="sv-SE" smtClean="0"/>
              <a:t>16</a:t>
            </a:fld>
            <a:endParaRPr lang="sv-SE" dirty="0"/>
          </a:p>
        </p:txBody>
      </p:sp>
    </p:spTree>
    <p:extLst>
      <p:ext uri="{BB962C8B-B14F-4D97-AF65-F5344CB8AC3E}">
        <p14:creationId xmlns:p14="http://schemas.microsoft.com/office/powerpoint/2010/main" val="7396955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6962A1BF-B539-0D46-9512-A52B9FA6D9F4}" type="slidenum">
              <a:rPr lang="sv-SE" smtClean="0"/>
              <a:t>17</a:t>
            </a:fld>
            <a:endParaRPr lang="sv-SE" dirty="0"/>
          </a:p>
        </p:txBody>
      </p:sp>
    </p:spTree>
    <p:extLst>
      <p:ext uri="{BB962C8B-B14F-4D97-AF65-F5344CB8AC3E}">
        <p14:creationId xmlns:p14="http://schemas.microsoft.com/office/powerpoint/2010/main" val="2409436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fontAlgn="base">
              <a:buFont typeface="Arial" panose="020B0604020202020204" pitchFamily="34" charset="0"/>
              <a:buNone/>
            </a:pPr>
            <a:endParaRPr lang="sv-SE" sz="1200" b="1" dirty="0"/>
          </a:p>
        </p:txBody>
      </p:sp>
      <p:sp>
        <p:nvSpPr>
          <p:cNvPr id="4" name="Platshållare för bildnummer 3"/>
          <p:cNvSpPr>
            <a:spLocks noGrp="1"/>
          </p:cNvSpPr>
          <p:nvPr>
            <p:ph type="sldNum" sz="quarter" idx="10"/>
          </p:nvPr>
        </p:nvSpPr>
        <p:spPr/>
        <p:txBody>
          <a:bodyPr/>
          <a:lstStyle/>
          <a:p>
            <a:fld id="{6962A1BF-B539-0D46-9512-A52B9FA6D9F4}" type="slidenum">
              <a:rPr lang="sv-SE" smtClean="0"/>
              <a:t>2</a:t>
            </a:fld>
            <a:endParaRPr lang="sv-SE" dirty="0"/>
          </a:p>
        </p:txBody>
      </p:sp>
    </p:spTree>
    <p:extLst>
      <p:ext uri="{BB962C8B-B14F-4D97-AF65-F5344CB8AC3E}">
        <p14:creationId xmlns:p14="http://schemas.microsoft.com/office/powerpoint/2010/main" val="55596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fontAlgn="base"/>
            <a:r>
              <a:rPr lang="sv-SE" sz="1200" b="1" dirty="0"/>
              <a:t>Varför SIP?</a:t>
            </a:r>
          </a:p>
          <a:p>
            <a:pPr marL="171450" indent="-171450" fontAlgn="base">
              <a:buFont typeface="Arial" panose="020B0604020202020204" pitchFamily="34" charset="0"/>
              <a:buChar char="•"/>
            </a:pPr>
            <a:r>
              <a:rPr lang="sv-SE" sz="1200" dirty="0"/>
              <a:t>Samordna insatser och vidarebefordra information mellan aktörerna</a:t>
            </a:r>
            <a:r>
              <a:rPr lang="en-US" sz="1200" dirty="0"/>
              <a:t>​</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sv-SE" sz="1200" dirty="0"/>
              <a:t>Samordning behövs för att den enskilde inte ska hamna mellan stolarna</a:t>
            </a:r>
            <a:r>
              <a:rPr lang="en-US" sz="1200" dirty="0"/>
              <a:t>​</a:t>
            </a:r>
          </a:p>
          <a:p>
            <a:pPr marL="171450" indent="-171450" fontAlgn="base">
              <a:buFont typeface="Arial" panose="020B0604020202020204" pitchFamily="34" charset="0"/>
              <a:buChar char="•"/>
            </a:pPr>
            <a:r>
              <a:rPr lang="sv-SE" sz="1200" dirty="0"/>
              <a:t>Effektivisering av resurser, vi minskar dubbelarbete och undviker motstridiga planeringar</a:t>
            </a:r>
          </a:p>
          <a:p>
            <a:pPr marL="171450" indent="-171450" fontAlgn="base">
              <a:buFont typeface="Arial" panose="020B0604020202020204" pitchFamily="34" charset="0"/>
              <a:buChar char="•"/>
            </a:pPr>
            <a:r>
              <a:rPr lang="sv-SE" sz="1200" dirty="0"/>
              <a:t>Tid sparas in då det för den enskilde, närstående och organisationer när det blir tydligt vem som ska göra vad och när.</a:t>
            </a:r>
            <a:r>
              <a:rPr lang="en-US" sz="1200" dirty="0"/>
              <a:t>​</a:t>
            </a:r>
          </a:p>
          <a:p>
            <a:pPr marL="171450" indent="-171450" fontAlgn="base">
              <a:buFont typeface="Arial" panose="020B0604020202020204" pitchFamily="34" charset="0"/>
              <a:buChar char="•"/>
            </a:pPr>
            <a:r>
              <a:rPr lang="sv-SE" sz="1200" dirty="0"/>
              <a:t>När SIP upprättas tidigt i processen kan samordningen innebära att den enskildes behov blir tillgodosedda och försämring kan undvikas.</a:t>
            </a:r>
            <a:r>
              <a:rPr lang="en-US" sz="1200" dirty="0"/>
              <a:t>​</a:t>
            </a:r>
          </a:p>
          <a:p>
            <a:pPr marL="171450" indent="-171450" fontAlgn="base">
              <a:buFont typeface="Arial" panose="020B0604020202020204" pitchFamily="34" charset="0"/>
              <a:buChar char="•"/>
            </a:pPr>
            <a:r>
              <a:rPr lang="sv-SE" sz="1200" dirty="0"/>
              <a:t>Ökad kunskap och förståelse för andra organisationer och dess uppdrag</a:t>
            </a:r>
            <a:r>
              <a:rPr lang="en-US" sz="1200" dirty="0"/>
              <a:t>​</a:t>
            </a:r>
          </a:p>
          <a:p>
            <a:pPr marL="171450" indent="-171450" fontAlgn="base">
              <a:buFont typeface="Arial" panose="020B0604020202020204" pitchFamily="34" charset="0"/>
              <a:buChar char="•"/>
            </a:pPr>
            <a:r>
              <a:rPr lang="sv-SE" sz="1200" b="1" dirty="0"/>
              <a:t>SAMVERKAN</a:t>
            </a:r>
          </a:p>
          <a:p>
            <a:endParaRPr lang="sv-SE" dirty="0"/>
          </a:p>
        </p:txBody>
      </p:sp>
      <p:sp>
        <p:nvSpPr>
          <p:cNvPr id="4" name="Platshållare för bildnummer 3"/>
          <p:cNvSpPr>
            <a:spLocks noGrp="1"/>
          </p:cNvSpPr>
          <p:nvPr>
            <p:ph type="sldNum" sz="quarter" idx="10"/>
          </p:nvPr>
        </p:nvSpPr>
        <p:spPr/>
        <p:txBody>
          <a:bodyPr/>
          <a:lstStyle/>
          <a:p>
            <a:fld id="{6962A1BF-B539-0D46-9512-A52B9FA6D9F4}" type="slidenum">
              <a:rPr lang="sv-SE" smtClean="0"/>
              <a:t>3</a:t>
            </a:fld>
            <a:endParaRPr lang="sv-SE" dirty="0"/>
          </a:p>
        </p:txBody>
      </p:sp>
    </p:spTree>
    <p:extLst>
      <p:ext uri="{BB962C8B-B14F-4D97-AF65-F5344CB8AC3E}">
        <p14:creationId xmlns:p14="http://schemas.microsoft.com/office/powerpoint/2010/main" val="2878115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fontAlgn="base">
              <a:buFont typeface="Arial" panose="020B0604020202020204" pitchFamily="34" charset="0"/>
              <a:buNone/>
            </a:pPr>
            <a:r>
              <a:rPr lang="sv-SE" sz="1200" b="1" dirty="0"/>
              <a:t>Vad säger lagen? </a:t>
            </a:r>
          </a:p>
          <a:p>
            <a:pPr marL="0" indent="0" fontAlgn="base">
              <a:buFont typeface="Arial" panose="020B0604020202020204" pitchFamily="34" charset="0"/>
              <a:buNone/>
            </a:pPr>
            <a:r>
              <a:rPr lang="sv-SE" sz="1200" b="0" dirty="0"/>
              <a:t>Lag från 2010 i </a:t>
            </a:r>
            <a:r>
              <a:rPr lang="sv-SE" sz="1200" b="0" dirty="0" err="1"/>
              <a:t>SoL</a:t>
            </a:r>
            <a:r>
              <a:rPr lang="sv-SE" sz="1200" b="0" baseline="0" dirty="0"/>
              <a:t> (2 kap. 7§) och HSL (16 kap. 4§)</a:t>
            </a:r>
            <a:endParaRPr lang="sv-SE" sz="1200" b="0" dirty="0"/>
          </a:p>
          <a:p>
            <a:pPr marL="0" indent="0" fontAlgn="base">
              <a:buFont typeface="Arial" panose="020B0604020202020204" pitchFamily="34" charset="0"/>
              <a:buNone/>
            </a:pPr>
            <a:r>
              <a:rPr lang="sv-SE" sz="1200" b="0" dirty="0"/>
              <a:t>Personcentrerat verktyg! Syfte</a:t>
            </a:r>
            <a:r>
              <a:rPr lang="sv-SE" sz="1200" b="0" baseline="0" dirty="0"/>
              <a:t> att säkerställa att individer med behov av insatser och samarbete från flera huvudmän får sina behov tillgodosedda på kort och lång sikt.</a:t>
            </a:r>
            <a:endParaRPr lang="sv-SE" sz="1200" b="0" dirty="0"/>
          </a:p>
          <a:p>
            <a:pPr marL="0" indent="0" fontAlgn="base">
              <a:buFont typeface="Arial" panose="020B0604020202020204" pitchFamily="34" charset="0"/>
              <a:buNone/>
            </a:pPr>
            <a:r>
              <a:rPr lang="sv-SE" sz="1200" b="0" dirty="0"/>
              <a:t>Se möjligheter med flexibiliteten och tolkningsutrymmet i lagtexten – professionell och individuell bedömning ger möjlighet till anpassning för individen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t>Så som lagen</a:t>
            </a:r>
            <a:r>
              <a:rPr lang="sv-SE" sz="1200" b="0" baseline="0" dirty="0"/>
              <a:t> är utformad så finns det m</a:t>
            </a:r>
            <a:r>
              <a:rPr lang="sv-SE" sz="1200" b="0" dirty="0"/>
              <a:t>öjlighet att ta fram lokala överenskommelser</a:t>
            </a:r>
            <a:r>
              <a:rPr lang="sv-SE" sz="1200" b="0" baseline="0" dirty="0"/>
              <a:t> som kan involvera tex andra myndigheter (ex AF, FK, Migrationsverket, skolan </a:t>
            </a:r>
            <a:r>
              <a:rPr lang="sv-SE" sz="1200" b="0" baseline="0" dirty="0" err="1"/>
              <a:t>etc</a:t>
            </a:r>
            <a:r>
              <a:rPr lang="sv-SE" sz="1200" b="0" baseline="0" dirty="0"/>
              <a:t>) vilket kan vara ett sätt att utveckla verktyget</a:t>
            </a:r>
            <a:endParaRPr lang="sv-SE" sz="1200" b="0" dirty="0"/>
          </a:p>
          <a:p>
            <a:endParaRPr lang="sv-SE" dirty="0"/>
          </a:p>
        </p:txBody>
      </p:sp>
      <p:sp>
        <p:nvSpPr>
          <p:cNvPr id="4" name="Platshållare för bildnummer 3"/>
          <p:cNvSpPr>
            <a:spLocks noGrp="1"/>
          </p:cNvSpPr>
          <p:nvPr>
            <p:ph type="sldNum" sz="quarter" idx="5"/>
          </p:nvPr>
        </p:nvSpPr>
        <p:spPr/>
        <p:txBody>
          <a:bodyPr/>
          <a:lstStyle/>
          <a:p>
            <a:fld id="{6962A1BF-B539-0D46-9512-A52B9FA6D9F4}" type="slidenum">
              <a:rPr lang="sv-SE" smtClean="0"/>
              <a:t>4</a:t>
            </a:fld>
            <a:endParaRPr lang="sv-SE" dirty="0"/>
          </a:p>
        </p:txBody>
      </p:sp>
    </p:spTree>
    <p:extLst>
      <p:ext uri="{BB962C8B-B14F-4D97-AF65-F5344CB8AC3E}">
        <p14:creationId xmlns:p14="http://schemas.microsoft.com/office/powerpoint/2010/main" val="2999705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fontAlgn="base">
              <a:buFont typeface="Arial" panose="020B0604020202020204" pitchFamily="34" charset="0"/>
              <a:buNone/>
            </a:pPr>
            <a:r>
              <a:rPr lang="sv-SE" sz="1200" b="1" dirty="0"/>
              <a:t>Vad säger forskningen:</a:t>
            </a:r>
          </a:p>
          <a:p>
            <a:pPr marL="0" indent="0" fontAlgn="base">
              <a:buFont typeface="Arial" panose="020B0604020202020204" pitchFamily="34" charset="0"/>
              <a:buNone/>
            </a:pPr>
            <a:r>
              <a:rPr lang="sv-SE" sz="1200" b="0" dirty="0"/>
              <a:t>Ännu</a:t>
            </a:r>
            <a:r>
              <a:rPr lang="sv-SE" sz="1200" b="0" baseline="0" dirty="0"/>
              <a:t> ett obeforskat område</a:t>
            </a:r>
          </a:p>
          <a:p>
            <a:pPr marL="0" indent="0" fontAlgn="base">
              <a:buFont typeface="Arial" panose="020B0604020202020204" pitchFamily="34" charset="0"/>
              <a:buNone/>
            </a:pPr>
            <a:r>
              <a:rPr lang="sv-SE" sz="1200" b="0" baseline="0" dirty="0"/>
              <a:t>Finns consensus kring att SIP är ett bra verktyg med stor potential när det fungerar</a:t>
            </a:r>
          </a:p>
          <a:p>
            <a:pPr marL="0" indent="0" fontAlgn="base">
              <a:buFont typeface="Arial" panose="020B0604020202020204" pitchFamily="34" charset="0"/>
              <a:buNone/>
            </a:pPr>
            <a:r>
              <a:rPr lang="sv-SE" sz="1200" b="1" baseline="0" dirty="0"/>
              <a:t>Hinder</a:t>
            </a:r>
            <a:r>
              <a:rPr lang="sv-SE" sz="1200" b="0" baseline="0" dirty="0"/>
              <a:t>: Omständlig administration, tids- och resurskrävande, otydligt syfte med SIP, de ”tvingande” bestämmelserna används ibland felaktigt, bristfälliga förberedelser, nedprioritering i organisationerna samt att deltagarfokus saknas.</a:t>
            </a:r>
          </a:p>
          <a:p>
            <a:pPr marL="0" indent="0" fontAlgn="base">
              <a:buFont typeface="Arial" panose="020B0604020202020204" pitchFamily="34" charset="0"/>
              <a:buNone/>
            </a:pPr>
            <a:r>
              <a:rPr lang="sv-SE" sz="1200" b="1" baseline="0" dirty="0"/>
              <a:t>Möjligheter</a:t>
            </a:r>
            <a:r>
              <a:rPr lang="sv-SE" sz="1200" b="0" baseline="0" dirty="0"/>
              <a:t>: Ger en samsyn med en tydlig rollfördelning, högt deltagarfokus och inflytande, hög effektivitet i planering och utförande</a:t>
            </a:r>
          </a:p>
          <a:p>
            <a:pPr marL="0" indent="0" fontAlgn="base">
              <a:buFont typeface="Arial" panose="020B0604020202020204" pitchFamily="34" charset="0"/>
              <a:buNone/>
            </a:pPr>
            <a:r>
              <a:rPr lang="sv-SE" sz="1200" b="1" baseline="0" dirty="0"/>
              <a:t>Utvecklingsmöjligheter</a:t>
            </a:r>
            <a:r>
              <a:rPr lang="sv-SE" sz="1200" b="0" baseline="0" dirty="0"/>
              <a:t>: Gemensamma IT-system, utveckla mötets genomförande (neutral mötesledning), involvera fler parter (ex FK, AF)</a:t>
            </a:r>
            <a:endParaRPr lang="en-US" sz="1200" b="0" dirty="0"/>
          </a:p>
          <a:p>
            <a:endParaRPr lang="sv-SE" dirty="0"/>
          </a:p>
        </p:txBody>
      </p:sp>
      <p:sp>
        <p:nvSpPr>
          <p:cNvPr id="4" name="Platshållare för bildnummer 3"/>
          <p:cNvSpPr>
            <a:spLocks noGrp="1"/>
          </p:cNvSpPr>
          <p:nvPr>
            <p:ph type="sldNum" sz="quarter" idx="5"/>
          </p:nvPr>
        </p:nvSpPr>
        <p:spPr/>
        <p:txBody>
          <a:bodyPr/>
          <a:lstStyle/>
          <a:p>
            <a:fld id="{6962A1BF-B539-0D46-9512-A52B9FA6D9F4}" type="slidenum">
              <a:rPr lang="sv-SE" smtClean="0"/>
              <a:t>5</a:t>
            </a:fld>
            <a:endParaRPr lang="sv-SE" dirty="0"/>
          </a:p>
        </p:txBody>
      </p:sp>
    </p:spTree>
    <p:extLst>
      <p:ext uri="{BB962C8B-B14F-4D97-AF65-F5344CB8AC3E}">
        <p14:creationId xmlns:p14="http://schemas.microsoft.com/office/powerpoint/2010/main" val="3533949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Så här brukar vi presentera processen. Brukar uppskattas att få det översiktligt på detta sätt men att man sedan kan anpassa den utifrån sina egna syften. Här beskrivs varför SIP ses som en process och inte enbart som ett möte.</a:t>
            </a:r>
          </a:p>
          <a:p>
            <a:r>
              <a:rPr lang="sv-SE" dirty="0"/>
              <a:t>Samtliga steg i SIP-processen är viktiga för slutresultatet, men tar olika lång tid att genomföra.</a:t>
            </a:r>
          </a:p>
          <a:p>
            <a:r>
              <a:rPr lang="sv-SE" dirty="0"/>
              <a:t>När man ser SIP som en process, där alla delar påverkar varandra, slutresultatet och inte minst individen, ökar man förutsättningarna för att uppnå ett lyckat resultat.</a:t>
            </a:r>
          </a:p>
          <a:p>
            <a:endParaRPr lang="sv-SE" dirty="0"/>
          </a:p>
          <a:p>
            <a:endParaRPr lang="sv-SE" dirty="0"/>
          </a:p>
        </p:txBody>
      </p:sp>
      <p:sp>
        <p:nvSpPr>
          <p:cNvPr id="4" name="Platshållare för bildnummer 3"/>
          <p:cNvSpPr>
            <a:spLocks noGrp="1"/>
          </p:cNvSpPr>
          <p:nvPr>
            <p:ph type="sldNum" sz="quarter" idx="10"/>
          </p:nvPr>
        </p:nvSpPr>
        <p:spPr/>
        <p:txBody>
          <a:bodyPr/>
          <a:lstStyle/>
          <a:p>
            <a:fld id="{6962A1BF-B539-0D46-9512-A52B9FA6D9F4}" type="slidenum">
              <a:rPr lang="sv-SE" smtClean="0"/>
              <a:t>6</a:t>
            </a:fld>
            <a:endParaRPr lang="sv-SE" dirty="0"/>
          </a:p>
        </p:txBody>
      </p:sp>
    </p:spTree>
    <p:extLst>
      <p:ext uri="{BB962C8B-B14F-4D97-AF65-F5344CB8AC3E}">
        <p14:creationId xmlns:p14="http://schemas.microsoft.com/office/powerpoint/2010/main" val="2151616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Är SIP rätt steg?</a:t>
            </a:r>
          </a:p>
          <a:p>
            <a:r>
              <a:rPr lang="sv-SE" dirty="0"/>
              <a:t>SIP är ett av många verktyg vi kan använda för att stötta en individ.</a:t>
            </a:r>
          </a:p>
          <a:p>
            <a:r>
              <a:rPr lang="sv-SE" dirty="0"/>
              <a:t>Fundera</a:t>
            </a:r>
            <a:r>
              <a:rPr lang="sv-SE" baseline="0" dirty="0"/>
              <a:t> och resonera kring denna frågeställning. Hur gör vi idag? Kallar vi till SIP t</a:t>
            </a:r>
            <a:r>
              <a:rPr lang="sv-SE" dirty="0"/>
              <a:t>idigt i processen eller när allt är kaos? Används SIP som en sista utväg eller en naturlig del där man ser</a:t>
            </a:r>
            <a:r>
              <a:rPr lang="sv-SE" baseline="0" dirty="0"/>
              <a:t> ett samverkansbehov</a:t>
            </a:r>
            <a:r>
              <a:rPr lang="sv-SE" dirty="0"/>
              <a:t>? Finns andra alternativ? När ska man använda SIP?</a:t>
            </a:r>
          </a:p>
          <a:p>
            <a:endParaRPr lang="sv-SE" dirty="0"/>
          </a:p>
          <a:p>
            <a:r>
              <a:rPr lang="sv-SE" b="1" dirty="0"/>
              <a:t>Informera individen:</a:t>
            </a:r>
          </a:p>
          <a:p>
            <a:r>
              <a:rPr lang="sv-SE" b="0" dirty="0"/>
              <a:t>Tänk på att informera om SIP och vad det innebär för att rätt förväntningar skapas.</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Kom överens om livsområden: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Syfte, livsområden (förslagsvis tre beroende på hur omfattande de är). Tänk på att anpassa efter individ och situation.</a:t>
            </a:r>
          </a:p>
          <a:p>
            <a:endParaRPr lang="sv-SE" dirty="0"/>
          </a:p>
        </p:txBody>
      </p:sp>
      <p:sp>
        <p:nvSpPr>
          <p:cNvPr id="4" name="Platshållare för bildnummer 3"/>
          <p:cNvSpPr>
            <a:spLocks noGrp="1"/>
          </p:cNvSpPr>
          <p:nvPr>
            <p:ph type="sldNum" sz="quarter" idx="5"/>
          </p:nvPr>
        </p:nvSpPr>
        <p:spPr/>
        <p:txBody>
          <a:bodyPr/>
          <a:lstStyle/>
          <a:p>
            <a:fld id="{6962A1BF-B539-0D46-9512-A52B9FA6D9F4}" type="slidenum">
              <a:rPr lang="sv-SE" smtClean="0"/>
              <a:t>7</a:t>
            </a:fld>
            <a:endParaRPr lang="sv-SE" dirty="0"/>
          </a:p>
        </p:txBody>
      </p:sp>
    </p:spTree>
    <p:extLst>
      <p:ext uri="{BB962C8B-B14F-4D97-AF65-F5344CB8AC3E}">
        <p14:creationId xmlns:p14="http://schemas.microsoft.com/office/powerpoint/2010/main" val="4055445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Lyft vikten av förarbetet. Avgörande för resultatet! Individen är delaktig genom hela processen inte minst i förberedelse arbetet.</a:t>
            </a:r>
          </a:p>
          <a:p>
            <a:endParaRPr lang="sv-SE" dirty="0"/>
          </a:p>
          <a:p>
            <a:endParaRPr lang="sv-SE" dirty="0"/>
          </a:p>
          <a:p>
            <a:r>
              <a:rPr lang="sv-SE" b="1" dirty="0"/>
              <a:t>Konsultation/behovsprövning:</a:t>
            </a:r>
            <a:r>
              <a:rPr lang="sv-SE" dirty="0"/>
              <a:t> ärendet bollas (med sig själv, kollega, individ eller annan lämplig person), reflektion över andra möjligheter. Vad gagnar individen?</a:t>
            </a:r>
          </a:p>
          <a:p>
            <a:endParaRPr lang="sv-SE" dirty="0"/>
          </a:p>
          <a:p>
            <a:r>
              <a:rPr lang="sv-SE" b="1" dirty="0"/>
              <a:t>Sekretessmedgivande: </a:t>
            </a:r>
            <a:r>
              <a:rPr lang="sv-SE" dirty="0"/>
              <a:t>Kan vara skriftlig eller muntligt. Tänk på att dokumentera muntligt medgivande.</a:t>
            </a:r>
          </a:p>
          <a:p>
            <a:endParaRPr lang="sv-SE" dirty="0"/>
          </a:p>
          <a:p>
            <a:r>
              <a:rPr lang="sv-SE" b="1" dirty="0"/>
              <a:t>Förmöte:</a:t>
            </a:r>
            <a:r>
              <a:rPr lang="sv-SE" dirty="0"/>
              <a:t> Hur gör vi förberedelserna på bästa</a:t>
            </a:r>
            <a:r>
              <a:rPr lang="sv-SE" baseline="0" dirty="0"/>
              <a:t> sätt? En väg kan vara att kalla till ett förmöte tillsammans med individen (och ev ytterligare någon part) för att gemensamt komma fram till följande delar:</a:t>
            </a:r>
          </a:p>
          <a:p>
            <a:endParaRPr lang="sv-SE" baseline="0" dirty="0"/>
          </a:p>
          <a:p>
            <a:r>
              <a:rPr lang="sv-SE" b="1" baseline="0" dirty="0"/>
              <a:t>Formulera mål och syfte: </a:t>
            </a:r>
            <a:r>
              <a:rPr lang="sv-SE" baseline="0" dirty="0"/>
              <a:t>Vad är vår gemensamma tanke med SIP? Vart ska vi/vill vi? Viktigt att sätta ut riktningen för det vidare gemensamma arbetet</a:t>
            </a:r>
            <a:endParaRPr lang="sv-SE" dirty="0"/>
          </a:p>
          <a:p>
            <a:endParaRPr lang="sv-SE" dirty="0"/>
          </a:p>
          <a:p>
            <a:r>
              <a:rPr lang="sv-SE" b="1" dirty="0"/>
              <a:t>Identifiera huvudmän: </a:t>
            </a:r>
            <a:r>
              <a:rPr lang="sv-SE" dirty="0"/>
              <a:t>Utifrån individens behov av samordning behöver man tillsammans komma fram till vilka aktörer som är lämpliga att kalla till en SIP. Kontaktuppgifter inhämtas eller tas reda på. Viktigt att även tänka på det privata nätverket</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Behovsinventering:</a:t>
            </a:r>
            <a:r>
              <a:rPr lang="sv-SE" dirty="0"/>
              <a:t> TÄNK PÅ: Utsattheten det innebär för individen att sitta i ett möte där man kan känna sig granskad, där man redan befinner sig i en utsatt situation</a:t>
            </a:r>
            <a:r>
              <a:rPr lang="sv-SE" baseline="0" dirty="0"/>
              <a:t> med såväl </a:t>
            </a:r>
            <a:r>
              <a:rPr lang="sv-SE" dirty="0"/>
              <a:t>hinder som svårigheter och ska vara föremål för diskussioner om sina livsområden. Hur kan vi underlätta den situationen? Kan vi anpassa lokalen, kan vi anpassa strukturen på mötet, kan valet av nätverk utformas på ett specifikt sätt som underlätta</a:t>
            </a:r>
            <a:r>
              <a:rPr lang="sv-SE" baseline="0" dirty="0"/>
              <a:t>r etc..?</a:t>
            </a:r>
            <a:endParaRPr lang="sv-SE" dirty="0"/>
          </a:p>
          <a:p>
            <a:endParaRPr lang="sv-SE" dirty="0"/>
          </a:p>
        </p:txBody>
      </p:sp>
      <p:sp>
        <p:nvSpPr>
          <p:cNvPr id="4" name="Platshållare för bildnummer 3"/>
          <p:cNvSpPr>
            <a:spLocks noGrp="1"/>
          </p:cNvSpPr>
          <p:nvPr>
            <p:ph type="sldNum" sz="quarter" idx="5"/>
          </p:nvPr>
        </p:nvSpPr>
        <p:spPr/>
        <p:txBody>
          <a:bodyPr/>
          <a:lstStyle/>
          <a:p>
            <a:fld id="{6962A1BF-B539-0D46-9512-A52B9FA6D9F4}" type="slidenum">
              <a:rPr lang="sv-SE" smtClean="0"/>
              <a:t>8</a:t>
            </a:fld>
            <a:endParaRPr lang="sv-SE" dirty="0"/>
          </a:p>
        </p:txBody>
      </p:sp>
    </p:spTree>
    <p:extLst>
      <p:ext uri="{BB962C8B-B14F-4D97-AF65-F5344CB8AC3E}">
        <p14:creationId xmlns:p14="http://schemas.microsoft.com/office/powerpoint/2010/main" val="1166065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sammankalla till</a:t>
            </a:r>
            <a:r>
              <a:rPr lang="sv-SE" baseline="0" dirty="0"/>
              <a:t> ett SIP-möte görs vanligtvis med en skriftlig kallelse. En kritik som förts fram om SIP är att de inbjudna deltagarna ofta upplever sig ha fått begränsad information innan mötet vad syftet med mötet ska vara och vad som förväntas av den inbjudne. Denna del kan alltså i många fall göras bättre vilket då gör att nätverket mobiliseras redan innan mötet.</a:t>
            </a:r>
            <a:r>
              <a:rPr lang="sv-SE" dirty="0"/>
              <a:t> Görs denna del på ett bra och noggrant sätt ökar förutsättningarna till</a:t>
            </a:r>
            <a:r>
              <a:rPr lang="sv-SE" baseline="0" dirty="0"/>
              <a:t> ett bra och konstruktivt möte. Det är ofta svårare att få till en god samverkan om flera parter på mötet är kallade utan att känna sig trygga i varför man är där och vad man kan förvänta sig av mötet.</a:t>
            </a:r>
            <a:endParaRPr lang="sv-SE" dirty="0"/>
          </a:p>
          <a:p>
            <a:endParaRPr lang="sv-SE" dirty="0"/>
          </a:p>
          <a:p>
            <a:r>
              <a:rPr lang="sv-SE" b="1" dirty="0"/>
              <a:t>Att tänka på:</a:t>
            </a:r>
          </a:p>
          <a:p>
            <a:pPr marL="171450" indent="-171450">
              <a:buFont typeface="Arial" panose="020B0604020202020204" pitchFamily="34" charset="0"/>
              <a:buChar char="•"/>
            </a:pPr>
            <a:r>
              <a:rPr lang="sv-SE" dirty="0"/>
              <a:t>Ha god framförhållning</a:t>
            </a:r>
          </a:p>
          <a:p>
            <a:pPr marL="171450" indent="-171450">
              <a:buFont typeface="Arial" panose="020B0604020202020204" pitchFamily="34" charset="0"/>
              <a:buChar char="•"/>
            </a:pPr>
            <a:r>
              <a:rPr lang="sv-SE" dirty="0"/>
              <a:t>Bra om syftet med SIP framgår</a:t>
            </a:r>
          </a:p>
          <a:p>
            <a:pPr marL="171450" indent="-171450">
              <a:buFont typeface="Arial" panose="020B0604020202020204" pitchFamily="34" charset="0"/>
              <a:buChar char="•"/>
            </a:pPr>
            <a:r>
              <a:rPr lang="sv-SE" dirty="0"/>
              <a:t>Informera om vad som förväntas av de inbjudna deltagarna</a:t>
            </a:r>
          </a:p>
          <a:p>
            <a:endParaRPr lang="sv-SE" dirty="0"/>
          </a:p>
        </p:txBody>
      </p:sp>
      <p:sp>
        <p:nvSpPr>
          <p:cNvPr id="4" name="Platshållare för bildnummer 3"/>
          <p:cNvSpPr>
            <a:spLocks noGrp="1"/>
          </p:cNvSpPr>
          <p:nvPr>
            <p:ph type="sldNum" sz="quarter" idx="5"/>
          </p:nvPr>
        </p:nvSpPr>
        <p:spPr/>
        <p:txBody>
          <a:bodyPr/>
          <a:lstStyle/>
          <a:p>
            <a:fld id="{6962A1BF-B539-0D46-9512-A52B9FA6D9F4}" type="slidenum">
              <a:rPr lang="sv-SE" smtClean="0"/>
              <a:t>9</a:t>
            </a:fld>
            <a:endParaRPr lang="sv-SE" dirty="0"/>
          </a:p>
        </p:txBody>
      </p:sp>
    </p:spTree>
    <p:extLst>
      <p:ext uri="{BB962C8B-B14F-4D97-AF65-F5344CB8AC3E}">
        <p14:creationId xmlns:p14="http://schemas.microsoft.com/office/powerpoint/2010/main" val="2719162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sida orange Nationella rådet">
    <p:bg>
      <p:bgPr>
        <a:solidFill>
          <a:schemeClr val="accent1"/>
        </a:solidFill>
        <a:effectLst/>
      </p:bgPr>
    </p:bg>
    <p:spTree>
      <p:nvGrpSpPr>
        <p:cNvPr id="1" name=""/>
        <p:cNvGrpSpPr/>
        <p:nvPr/>
      </p:nvGrpSpPr>
      <p:grpSpPr>
        <a:xfrm>
          <a:off x="0" y="0"/>
          <a:ext cx="0" cy="0"/>
          <a:chOff x="0" y="0"/>
          <a:chExt cx="0" cy="0"/>
        </a:xfrm>
      </p:grpSpPr>
      <p:sp>
        <p:nvSpPr>
          <p:cNvPr id="2" name="Rubrik 1" descr="Rubrik">
            <a:extLst>
              <a:ext uri="{FF2B5EF4-FFF2-40B4-BE49-F238E27FC236}">
                <a16:creationId xmlns:a16="http://schemas.microsoft.com/office/drawing/2014/main" id="{A2572C13-3610-D948-AE1E-45BBA02234D1}"/>
              </a:ext>
            </a:extLst>
          </p:cNvPr>
          <p:cNvSpPr>
            <a:spLocks noGrp="1"/>
          </p:cNvSpPr>
          <p:nvPr>
            <p:ph type="ctrTitle" hasCustomPrompt="1"/>
          </p:nvPr>
        </p:nvSpPr>
        <p:spPr>
          <a:xfrm>
            <a:off x="593896" y="1652344"/>
            <a:ext cx="7614920" cy="2789577"/>
          </a:xfrm>
        </p:spPr>
        <p:txBody>
          <a:bodyPr lIns="0" tIns="0" rIns="0" bIns="0" anchor="t" anchorCtr="0">
            <a:noAutofit/>
          </a:bodyPr>
          <a:lstStyle>
            <a:lvl1pPr algn="l">
              <a:lnSpc>
                <a:spcPts val="10000"/>
              </a:lnSpc>
              <a:defRPr sz="11000" spc="-500" baseline="0">
                <a:solidFill>
                  <a:schemeClr val="tx2"/>
                </a:solidFill>
              </a:defRPr>
            </a:lvl1pPr>
          </a:lstStyle>
          <a:p>
            <a:r>
              <a:rPr lang="sv-SE" dirty="0"/>
              <a:t>Rubrik</a:t>
            </a:r>
          </a:p>
        </p:txBody>
      </p:sp>
      <p:sp>
        <p:nvSpPr>
          <p:cNvPr id="20" name="Platshållare för innehåll 19" descr="Dårrad">
            <a:extLst>
              <a:ext uri="{FF2B5EF4-FFF2-40B4-BE49-F238E27FC236}">
                <a16:creationId xmlns:a16="http://schemas.microsoft.com/office/drawing/2014/main" id="{FA9C8239-CB13-B444-8477-853F3E9C0C3B}"/>
              </a:ext>
            </a:extLst>
          </p:cNvPr>
          <p:cNvSpPr>
            <a:spLocks noGrp="1"/>
          </p:cNvSpPr>
          <p:nvPr>
            <p:ph sz="quarter" idx="13" hasCustomPrompt="1"/>
          </p:nvPr>
        </p:nvSpPr>
        <p:spPr>
          <a:xfrm>
            <a:off x="612051" y="700881"/>
            <a:ext cx="7615237" cy="792797"/>
          </a:xfrm>
        </p:spPr>
        <p:txBody>
          <a:bodyPr lIns="36000">
            <a:noAutofit/>
          </a:bodyPr>
          <a:lstStyle>
            <a:lvl1pPr marL="0" indent="0">
              <a:buFontTx/>
              <a:buNone/>
              <a:defRPr sz="6000" spc="-150">
                <a:solidFill>
                  <a:schemeClr val="bg1"/>
                </a:solidFill>
              </a:defRPr>
            </a:lvl1pPr>
          </a:lstStyle>
          <a:p>
            <a:r>
              <a:rPr lang="sv-SE" dirty="0" err="1"/>
              <a:t>Dårrad</a:t>
            </a:r>
            <a:endParaRPr lang="sv-SE" dirty="0"/>
          </a:p>
        </p:txBody>
      </p:sp>
      <p:pic>
        <p:nvPicPr>
          <p:cNvPr id="23" name="Bildobjekt 22">
            <a:extLst>
              <a:ext uri="{FF2B5EF4-FFF2-40B4-BE49-F238E27FC236}">
                <a16:creationId xmlns:a16="http://schemas.microsoft.com/office/drawing/2014/main" id="{98A27656-C54F-1C48-90AA-5C6FEA6F21C4}"/>
              </a:ext>
            </a:extLst>
          </p:cNvPr>
          <p:cNvPicPr>
            <a:picLocks noChangeAspect="1"/>
          </p:cNvPicPr>
          <p:nvPr userDrawn="1"/>
        </p:nvPicPr>
        <p:blipFill>
          <a:blip r:embed="rId2"/>
          <a:srcRect/>
          <a:stretch/>
        </p:blipFill>
        <p:spPr>
          <a:xfrm>
            <a:off x="701965" y="4624662"/>
            <a:ext cx="3860798" cy="580994"/>
          </a:xfrm>
          <a:prstGeom prst="rect">
            <a:avLst/>
          </a:prstGeom>
        </p:spPr>
      </p:pic>
      <p:pic>
        <p:nvPicPr>
          <p:cNvPr id="4" name="Bildobjekt 3" descr="En våg med fyra linjer i olika gradienter av orange. Under står logotyper för: Försäkringskassan, Arbetsförmedlningen, Sveriges Kommuner och Regioner samt Socialstyrelsen. Tillsammans bildar de Finsam.">
            <a:extLst>
              <a:ext uri="{FF2B5EF4-FFF2-40B4-BE49-F238E27FC236}">
                <a16:creationId xmlns:a16="http://schemas.microsoft.com/office/drawing/2014/main" id="{D7C6D117-311D-314C-A57F-D1E8311F1027}"/>
              </a:ext>
            </a:extLst>
          </p:cNvPr>
          <p:cNvPicPr>
            <a:picLocks noChangeAspect="1"/>
          </p:cNvPicPr>
          <p:nvPr userDrawn="1"/>
        </p:nvPicPr>
        <p:blipFill>
          <a:blip r:embed="rId3"/>
          <a:stretch>
            <a:fillRect/>
          </a:stretch>
        </p:blipFill>
        <p:spPr>
          <a:xfrm>
            <a:off x="0" y="5165109"/>
            <a:ext cx="12192000" cy="1701800"/>
          </a:xfrm>
          <a:prstGeom prst="rect">
            <a:avLst/>
          </a:prstGeom>
        </p:spPr>
      </p:pic>
    </p:spTree>
    <p:extLst>
      <p:ext uri="{BB962C8B-B14F-4D97-AF65-F5344CB8AC3E}">
        <p14:creationId xmlns:p14="http://schemas.microsoft.com/office/powerpoint/2010/main" val="3080008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rtsida vit">
    <p:bg>
      <p:bgPr>
        <a:solidFill>
          <a:schemeClr val="bg1"/>
        </a:solidFill>
        <a:effectLst/>
      </p:bgPr>
    </p:bg>
    <p:spTree>
      <p:nvGrpSpPr>
        <p:cNvPr id="1" name=""/>
        <p:cNvGrpSpPr/>
        <p:nvPr/>
      </p:nvGrpSpPr>
      <p:grpSpPr>
        <a:xfrm>
          <a:off x="0" y="0"/>
          <a:ext cx="0" cy="0"/>
          <a:chOff x="0" y="0"/>
          <a:chExt cx="0" cy="0"/>
        </a:xfrm>
      </p:grpSpPr>
      <p:sp>
        <p:nvSpPr>
          <p:cNvPr id="21" name="Rubrik 1" descr="Rubrik">
            <a:extLst>
              <a:ext uri="{FF2B5EF4-FFF2-40B4-BE49-F238E27FC236}">
                <a16:creationId xmlns:a16="http://schemas.microsoft.com/office/drawing/2014/main" id="{740F787B-045D-284A-8FDA-E72167914825}"/>
              </a:ext>
            </a:extLst>
          </p:cNvPr>
          <p:cNvSpPr>
            <a:spLocks noGrp="1"/>
          </p:cNvSpPr>
          <p:nvPr>
            <p:ph type="ctrTitle" hasCustomPrompt="1"/>
          </p:nvPr>
        </p:nvSpPr>
        <p:spPr>
          <a:xfrm>
            <a:off x="593896" y="1652344"/>
            <a:ext cx="7614920" cy="2789577"/>
          </a:xfrm>
        </p:spPr>
        <p:txBody>
          <a:bodyPr lIns="0" tIns="0" rIns="0" bIns="0" anchor="t" anchorCtr="0">
            <a:noAutofit/>
          </a:bodyPr>
          <a:lstStyle>
            <a:lvl1pPr algn="l">
              <a:lnSpc>
                <a:spcPts val="10000"/>
              </a:lnSpc>
              <a:defRPr sz="11000" spc="-500" baseline="0">
                <a:solidFill>
                  <a:schemeClr val="tx2"/>
                </a:solidFill>
              </a:defRPr>
            </a:lvl1pPr>
          </a:lstStyle>
          <a:p>
            <a:r>
              <a:rPr lang="sv-SE" dirty="0"/>
              <a:t>Rubrik</a:t>
            </a:r>
          </a:p>
        </p:txBody>
      </p:sp>
      <p:sp>
        <p:nvSpPr>
          <p:cNvPr id="22" name="Platshållare för innehåll 19" descr="Dårrad">
            <a:extLst>
              <a:ext uri="{FF2B5EF4-FFF2-40B4-BE49-F238E27FC236}">
                <a16:creationId xmlns:a16="http://schemas.microsoft.com/office/drawing/2014/main" id="{B499706C-5348-F740-9BB4-D76D9485C42C}"/>
              </a:ext>
            </a:extLst>
          </p:cNvPr>
          <p:cNvSpPr>
            <a:spLocks noGrp="1"/>
          </p:cNvSpPr>
          <p:nvPr>
            <p:ph sz="quarter" idx="13" hasCustomPrompt="1"/>
          </p:nvPr>
        </p:nvSpPr>
        <p:spPr>
          <a:xfrm>
            <a:off x="612051" y="700881"/>
            <a:ext cx="7615237" cy="792797"/>
          </a:xfrm>
        </p:spPr>
        <p:txBody>
          <a:bodyPr lIns="36000">
            <a:noAutofit/>
          </a:bodyPr>
          <a:lstStyle>
            <a:lvl1pPr marL="0" indent="0">
              <a:buFontTx/>
              <a:buNone/>
              <a:defRPr sz="6000" spc="-150">
                <a:solidFill>
                  <a:schemeClr val="accent1"/>
                </a:solidFill>
              </a:defRPr>
            </a:lvl1pPr>
          </a:lstStyle>
          <a:p>
            <a:r>
              <a:rPr lang="sv-SE" dirty="0" err="1"/>
              <a:t>Dårrad</a:t>
            </a:r>
            <a:endParaRPr lang="sv-SE" dirty="0"/>
          </a:p>
        </p:txBody>
      </p:sp>
      <p:pic>
        <p:nvPicPr>
          <p:cNvPr id="6" name="Bildobjekt 5" descr="En våg med fyra linjer i olika gradienter av orange. Under står logotyper för: Försäkringskassan, Arbetsförmedlningen, Sveriges Kommuner och Regioner samt Socialstyrelsen. Tillsammans bildar de Finsam.">
            <a:extLst>
              <a:ext uri="{FF2B5EF4-FFF2-40B4-BE49-F238E27FC236}">
                <a16:creationId xmlns:a16="http://schemas.microsoft.com/office/drawing/2014/main" id="{8EBDB97B-7264-E740-997F-1ACADDEBEBBE}"/>
              </a:ext>
            </a:extLst>
          </p:cNvPr>
          <p:cNvPicPr>
            <a:picLocks noChangeAspect="1"/>
          </p:cNvPicPr>
          <p:nvPr userDrawn="1"/>
        </p:nvPicPr>
        <p:blipFill>
          <a:blip r:embed="rId2"/>
          <a:stretch>
            <a:fillRect/>
          </a:stretch>
        </p:blipFill>
        <p:spPr>
          <a:xfrm>
            <a:off x="0" y="5156200"/>
            <a:ext cx="12192000" cy="1701800"/>
          </a:xfrm>
          <a:prstGeom prst="rect">
            <a:avLst/>
          </a:prstGeom>
        </p:spPr>
      </p:pic>
      <p:pic>
        <p:nvPicPr>
          <p:cNvPr id="7" name="Bildobjekt 6">
            <a:extLst>
              <a:ext uri="{FF2B5EF4-FFF2-40B4-BE49-F238E27FC236}">
                <a16:creationId xmlns:a16="http://schemas.microsoft.com/office/drawing/2014/main" id="{F933CAFB-12B7-094D-A402-4E133D21FA9F}"/>
              </a:ext>
            </a:extLst>
          </p:cNvPr>
          <p:cNvPicPr>
            <a:picLocks noChangeAspect="1"/>
          </p:cNvPicPr>
          <p:nvPr userDrawn="1"/>
        </p:nvPicPr>
        <p:blipFill>
          <a:blip r:embed="rId3"/>
          <a:srcRect/>
          <a:stretch/>
        </p:blipFill>
        <p:spPr>
          <a:xfrm>
            <a:off x="701966" y="4547644"/>
            <a:ext cx="3860795" cy="362340"/>
          </a:xfrm>
          <a:prstGeom prst="rect">
            <a:avLst/>
          </a:prstGeom>
        </p:spPr>
      </p:pic>
      <p:sp>
        <p:nvSpPr>
          <p:cNvPr id="8" name="Platshållare för innehåll 4">
            <a:extLst>
              <a:ext uri="{FF2B5EF4-FFF2-40B4-BE49-F238E27FC236}">
                <a16:creationId xmlns:a16="http://schemas.microsoft.com/office/drawing/2014/main" id="{EF898776-6ABE-1648-8DE9-400CA91CEC4D}"/>
              </a:ext>
            </a:extLst>
          </p:cNvPr>
          <p:cNvSpPr>
            <a:spLocks noGrp="1"/>
          </p:cNvSpPr>
          <p:nvPr>
            <p:ph sz="quarter" idx="14" hasCustomPrompt="1"/>
          </p:nvPr>
        </p:nvSpPr>
        <p:spPr>
          <a:xfrm>
            <a:off x="686118" y="4824095"/>
            <a:ext cx="5715000" cy="464342"/>
          </a:xfrm>
        </p:spPr>
        <p:txBody>
          <a:bodyPr>
            <a:noAutofit/>
          </a:bodyPr>
          <a:lstStyle>
            <a:lvl1pPr indent="0">
              <a:buNone/>
              <a:defRPr sz="2800" b="1">
                <a:latin typeface="+mn-lt"/>
              </a:defRPr>
            </a:lvl1pPr>
            <a:lvl2pPr marL="0" indent="0">
              <a:lnSpc>
                <a:spcPct val="100000"/>
              </a:lnSpc>
              <a:spcBef>
                <a:spcPts val="0"/>
              </a:spcBef>
              <a:buNone/>
              <a:defRPr sz="2600" b="1"/>
            </a:lvl2pPr>
            <a:lvl3pPr indent="0">
              <a:buNone/>
              <a:defRPr/>
            </a:lvl3pPr>
            <a:lvl4pPr indent="0">
              <a:buNone/>
              <a:defRPr/>
            </a:lvl4pPr>
            <a:lvl5pPr indent="0">
              <a:buNone/>
              <a:defRPr/>
            </a:lvl5pPr>
          </a:lstStyle>
          <a:p>
            <a:pPr lvl="1"/>
            <a:r>
              <a:rPr lang="sv-SE" dirty="0"/>
              <a:t>Region/avdelning</a:t>
            </a:r>
          </a:p>
        </p:txBody>
      </p:sp>
    </p:spTree>
    <p:extLst>
      <p:ext uri="{BB962C8B-B14F-4D97-AF65-F5344CB8AC3E}">
        <p14:creationId xmlns:p14="http://schemas.microsoft.com/office/powerpoint/2010/main" val="318862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och illustration diskret">
    <p:bg>
      <p:bgPr>
        <a:solidFill>
          <a:schemeClr val="bg1"/>
        </a:solidFill>
        <a:effectLst/>
      </p:bgPr>
    </p:bg>
    <p:spTree>
      <p:nvGrpSpPr>
        <p:cNvPr id="1" name=""/>
        <p:cNvGrpSpPr/>
        <p:nvPr/>
      </p:nvGrpSpPr>
      <p:grpSpPr>
        <a:xfrm>
          <a:off x="0" y="0"/>
          <a:ext cx="0" cy="0"/>
          <a:chOff x="0" y="0"/>
          <a:chExt cx="0" cy="0"/>
        </a:xfrm>
      </p:grpSpPr>
      <p:sp>
        <p:nvSpPr>
          <p:cNvPr id="2" name="Rubrik 1" descr="Rubrik">
            <a:extLst>
              <a:ext uri="{FF2B5EF4-FFF2-40B4-BE49-F238E27FC236}">
                <a16:creationId xmlns:a16="http://schemas.microsoft.com/office/drawing/2014/main" id="{A2572C13-3610-D948-AE1E-45BBA02234D1}"/>
              </a:ext>
            </a:extLst>
          </p:cNvPr>
          <p:cNvSpPr>
            <a:spLocks noGrp="1"/>
          </p:cNvSpPr>
          <p:nvPr>
            <p:ph type="ctrTitle" hasCustomPrompt="1"/>
          </p:nvPr>
        </p:nvSpPr>
        <p:spPr>
          <a:xfrm>
            <a:off x="3842329" y="715965"/>
            <a:ext cx="7345680" cy="811714"/>
          </a:xfrm>
        </p:spPr>
        <p:txBody>
          <a:bodyPr anchor="t" anchorCtr="0">
            <a:noAutofit/>
          </a:bodyPr>
          <a:lstStyle>
            <a:lvl1pPr algn="l">
              <a:defRPr sz="4800" spc="-200" baseline="0">
                <a:solidFill>
                  <a:schemeClr val="accent1"/>
                </a:solidFill>
              </a:defRPr>
            </a:lvl1pPr>
          </a:lstStyle>
          <a:p>
            <a:r>
              <a:rPr lang="sv-SE" dirty="0" err="1"/>
              <a:t>Lorem</a:t>
            </a:r>
            <a:r>
              <a:rPr lang="sv-SE" dirty="0"/>
              <a:t> </a:t>
            </a:r>
            <a:r>
              <a:rPr lang="sv-SE" dirty="0" err="1"/>
              <a:t>ipsum</a:t>
            </a:r>
            <a:r>
              <a:rPr lang="sv-SE" dirty="0"/>
              <a:t> </a:t>
            </a:r>
            <a:r>
              <a:rPr lang="sv-SE" dirty="0" err="1"/>
              <a:t>Lorem</a:t>
            </a:r>
            <a:endParaRPr lang="sv-SE" dirty="0"/>
          </a:p>
        </p:txBody>
      </p:sp>
      <p:sp>
        <p:nvSpPr>
          <p:cNvPr id="3" name="Underrubrik 2" descr="Text">
            <a:extLst>
              <a:ext uri="{FF2B5EF4-FFF2-40B4-BE49-F238E27FC236}">
                <a16:creationId xmlns:a16="http://schemas.microsoft.com/office/drawing/2014/main" id="{4EEEF225-0091-2A49-A0D8-50575A5EB2E8}"/>
              </a:ext>
            </a:extLst>
          </p:cNvPr>
          <p:cNvSpPr>
            <a:spLocks noGrp="1"/>
          </p:cNvSpPr>
          <p:nvPr>
            <p:ph type="subTitle" idx="1" hasCustomPrompt="1"/>
          </p:nvPr>
        </p:nvSpPr>
        <p:spPr>
          <a:xfrm>
            <a:off x="3860801" y="1509206"/>
            <a:ext cx="7345680" cy="2872740"/>
          </a:xfrm>
        </p:spPr>
        <p:txBody>
          <a:bodyPr rIns="90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28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endParaRPr lang="sv-SE" dirty="0"/>
          </a:p>
        </p:txBody>
      </p:sp>
      <p:sp>
        <p:nvSpPr>
          <p:cNvPr id="9" name="Platshållare för innehåll 8" descr="Illustration">
            <a:extLst>
              <a:ext uri="{FF2B5EF4-FFF2-40B4-BE49-F238E27FC236}">
                <a16:creationId xmlns:a16="http://schemas.microsoft.com/office/drawing/2014/main" id="{14DB1550-8AA9-7A4C-9925-5067266ADF9E}"/>
              </a:ext>
            </a:extLst>
          </p:cNvPr>
          <p:cNvSpPr>
            <a:spLocks noGrp="1"/>
          </p:cNvSpPr>
          <p:nvPr>
            <p:ph sz="quarter" idx="10" hasCustomPrompt="1"/>
          </p:nvPr>
        </p:nvSpPr>
        <p:spPr>
          <a:xfrm>
            <a:off x="701963" y="811713"/>
            <a:ext cx="2924176" cy="3570233"/>
          </a:xfrm>
        </p:spPr>
        <p:txBody>
          <a:bodyPr>
            <a:normAutofit/>
          </a:bodyPr>
          <a:lstStyle>
            <a:lvl1pPr marL="0" indent="0">
              <a:buNone/>
              <a:defRPr sz="1800"/>
            </a:lvl1pPr>
          </a:lstStyle>
          <a:p>
            <a:r>
              <a:rPr lang="sv-SE" dirty="0"/>
              <a:t>Illustration</a:t>
            </a:r>
          </a:p>
        </p:txBody>
      </p:sp>
      <p:pic>
        <p:nvPicPr>
          <p:cNvPr id="7" name="Bildobjekt 6">
            <a:extLst>
              <a:ext uri="{FF2B5EF4-FFF2-40B4-BE49-F238E27FC236}">
                <a16:creationId xmlns:a16="http://schemas.microsoft.com/office/drawing/2014/main" id="{DC26AFDD-3A17-9449-976E-C6DDF349B31E}"/>
              </a:ext>
              <a:ext uri="{C183D7F6-B498-43B3-948B-1728B52AA6E4}">
                <adec:decorative xmlns:adec="http://schemas.microsoft.com/office/drawing/2017/decorative" val="1"/>
              </a:ext>
            </a:extLst>
          </p:cNvPr>
          <p:cNvPicPr>
            <a:picLocks noChangeAspect="1"/>
          </p:cNvPicPr>
          <p:nvPr userDrawn="1"/>
        </p:nvPicPr>
        <p:blipFill rotWithShape="1">
          <a:blip r:embed="rId2"/>
          <a:srcRect b="11504"/>
          <a:stretch/>
        </p:blipFill>
        <p:spPr>
          <a:xfrm>
            <a:off x="0" y="5587999"/>
            <a:ext cx="12192000" cy="1270001"/>
          </a:xfrm>
          <a:prstGeom prst="rect">
            <a:avLst/>
          </a:prstGeom>
        </p:spPr>
      </p:pic>
      <p:pic>
        <p:nvPicPr>
          <p:cNvPr id="10" name="Bildobjekt 9">
            <a:extLst>
              <a:ext uri="{FF2B5EF4-FFF2-40B4-BE49-F238E27FC236}">
                <a16:creationId xmlns:a16="http://schemas.microsoft.com/office/drawing/2014/main" id="{13083D0D-3207-924B-942F-2C2DFADFDD2E}"/>
              </a:ext>
            </a:extLst>
          </p:cNvPr>
          <p:cNvPicPr>
            <a:picLocks noChangeAspect="1"/>
          </p:cNvPicPr>
          <p:nvPr userDrawn="1"/>
        </p:nvPicPr>
        <p:blipFill>
          <a:blip r:embed="rId3"/>
          <a:srcRect/>
          <a:stretch/>
        </p:blipFill>
        <p:spPr>
          <a:xfrm>
            <a:off x="701966" y="5575300"/>
            <a:ext cx="2307931" cy="216602"/>
          </a:xfrm>
          <a:prstGeom prst="rect">
            <a:avLst/>
          </a:prstGeom>
        </p:spPr>
      </p:pic>
    </p:spTree>
    <p:extLst>
      <p:ext uri="{BB962C8B-B14F-4D97-AF65-F5344CB8AC3E}">
        <p14:creationId xmlns:p14="http://schemas.microsoft.com/office/powerpoint/2010/main" val="60590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utan illustration diskret">
    <p:bg>
      <p:bgPr>
        <a:solidFill>
          <a:schemeClr val="bg1"/>
        </a:solidFill>
        <a:effectLst/>
      </p:bgPr>
    </p:bg>
    <p:spTree>
      <p:nvGrpSpPr>
        <p:cNvPr id="1" name=""/>
        <p:cNvGrpSpPr/>
        <p:nvPr/>
      </p:nvGrpSpPr>
      <p:grpSpPr>
        <a:xfrm>
          <a:off x="0" y="0"/>
          <a:ext cx="0" cy="0"/>
          <a:chOff x="0" y="0"/>
          <a:chExt cx="0" cy="0"/>
        </a:xfrm>
      </p:grpSpPr>
      <p:sp>
        <p:nvSpPr>
          <p:cNvPr id="2" name="Rubrik 1" descr="Rubrik">
            <a:extLst>
              <a:ext uri="{FF2B5EF4-FFF2-40B4-BE49-F238E27FC236}">
                <a16:creationId xmlns:a16="http://schemas.microsoft.com/office/drawing/2014/main" id="{A2572C13-3610-D948-AE1E-45BBA02234D1}"/>
              </a:ext>
            </a:extLst>
          </p:cNvPr>
          <p:cNvSpPr>
            <a:spLocks noGrp="1"/>
          </p:cNvSpPr>
          <p:nvPr>
            <p:ph type="ctrTitle" hasCustomPrompt="1"/>
          </p:nvPr>
        </p:nvSpPr>
        <p:spPr>
          <a:xfrm>
            <a:off x="646547" y="715965"/>
            <a:ext cx="10504518" cy="811714"/>
          </a:xfrm>
        </p:spPr>
        <p:txBody>
          <a:bodyPr anchor="t" anchorCtr="0">
            <a:noAutofit/>
          </a:bodyPr>
          <a:lstStyle>
            <a:lvl1pPr algn="l">
              <a:defRPr sz="4800" spc="-200" baseline="0">
                <a:solidFill>
                  <a:schemeClr val="accent1"/>
                </a:solidFill>
              </a:defRPr>
            </a:lvl1pPr>
          </a:lstStyle>
          <a:p>
            <a:r>
              <a:rPr lang="sv-SE" dirty="0" err="1"/>
              <a:t>Lorem</a:t>
            </a:r>
            <a:r>
              <a:rPr lang="sv-SE" dirty="0"/>
              <a:t> </a:t>
            </a:r>
            <a:r>
              <a:rPr lang="sv-SE" dirty="0" err="1"/>
              <a:t>ipsum</a:t>
            </a:r>
            <a:r>
              <a:rPr lang="sv-SE" dirty="0"/>
              <a:t> </a:t>
            </a:r>
            <a:r>
              <a:rPr lang="sv-SE" dirty="0" err="1"/>
              <a:t>Lorem</a:t>
            </a:r>
            <a:endParaRPr lang="sv-SE" dirty="0"/>
          </a:p>
        </p:txBody>
      </p:sp>
      <p:sp>
        <p:nvSpPr>
          <p:cNvPr id="3" name="Underrubrik 2" descr="Text">
            <a:extLst>
              <a:ext uri="{FF2B5EF4-FFF2-40B4-BE49-F238E27FC236}">
                <a16:creationId xmlns:a16="http://schemas.microsoft.com/office/drawing/2014/main" id="{4EEEF225-0091-2A49-A0D8-50575A5EB2E8}"/>
              </a:ext>
            </a:extLst>
          </p:cNvPr>
          <p:cNvSpPr>
            <a:spLocks noGrp="1"/>
          </p:cNvSpPr>
          <p:nvPr>
            <p:ph type="subTitle" idx="1" hasCustomPrompt="1"/>
          </p:nvPr>
        </p:nvSpPr>
        <p:spPr>
          <a:xfrm>
            <a:off x="665019" y="1509206"/>
            <a:ext cx="8510512" cy="2872740"/>
          </a:xfrm>
        </p:spPr>
        <p:txBody>
          <a:bodyPr rIns="90000">
            <a:noAutofit/>
          </a:bodyPr>
          <a:lstStyle>
            <a:lvl1pPr marL="0" indent="0" algn="l">
              <a:buNone/>
              <a:defRPr sz="28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p>
        </p:txBody>
      </p:sp>
      <p:pic>
        <p:nvPicPr>
          <p:cNvPr id="6" name="Bildobjekt 5">
            <a:extLst>
              <a:ext uri="{FF2B5EF4-FFF2-40B4-BE49-F238E27FC236}">
                <a16:creationId xmlns:a16="http://schemas.microsoft.com/office/drawing/2014/main" id="{BE9B35B0-0444-DE44-8845-E49DBD04FD3C}"/>
              </a:ext>
              <a:ext uri="{C183D7F6-B498-43B3-948B-1728B52AA6E4}">
                <adec:decorative xmlns:adec="http://schemas.microsoft.com/office/drawing/2017/decorative" val="1"/>
              </a:ext>
            </a:extLst>
          </p:cNvPr>
          <p:cNvPicPr>
            <a:picLocks noChangeAspect="1"/>
          </p:cNvPicPr>
          <p:nvPr userDrawn="1"/>
        </p:nvPicPr>
        <p:blipFill rotWithShape="1">
          <a:blip r:embed="rId2"/>
          <a:srcRect b="11504"/>
          <a:stretch/>
        </p:blipFill>
        <p:spPr>
          <a:xfrm>
            <a:off x="0" y="5587999"/>
            <a:ext cx="12192000" cy="1270001"/>
          </a:xfrm>
          <a:prstGeom prst="rect">
            <a:avLst/>
          </a:prstGeom>
        </p:spPr>
      </p:pic>
      <p:pic>
        <p:nvPicPr>
          <p:cNvPr id="7" name="Bildobjekt 6">
            <a:extLst>
              <a:ext uri="{FF2B5EF4-FFF2-40B4-BE49-F238E27FC236}">
                <a16:creationId xmlns:a16="http://schemas.microsoft.com/office/drawing/2014/main" id="{CB001F0B-4515-9640-A7AF-2384431E5F80}"/>
              </a:ext>
            </a:extLst>
          </p:cNvPr>
          <p:cNvPicPr>
            <a:picLocks noChangeAspect="1"/>
          </p:cNvPicPr>
          <p:nvPr userDrawn="1"/>
        </p:nvPicPr>
        <p:blipFill>
          <a:blip r:embed="rId3"/>
          <a:srcRect/>
          <a:stretch/>
        </p:blipFill>
        <p:spPr>
          <a:xfrm>
            <a:off x="701966" y="5575300"/>
            <a:ext cx="2307931" cy="216602"/>
          </a:xfrm>
          <a:prstGeom prst="rect">
            <a:avLst/>
          </a:prstGeom>
        </p:spPr>
      </p:pic>
    </p:spTree>
    <p:extLst>
      <p:ext uri="{BB962C8B-B14F-4D97-AF65-F5344CB8AC3E}">
        <p14:creationId xmlns:p14="http://schemas.microsoft.com/office/powerpoint/2010/main" val="163909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2 punktlistor diskret">
    <p:bg>
      <p:bgPr>
        <a:solidFill>
          <a:schemeClr val="bg1"/>
        </a:solidFill>
        <a:effectLst/>
      </p:bgPr>
    </p:bg>
    <p:spTree>
      <p:nvGrpSpPr>
        <p:cNvPr id="1" name=""/>
        <p:cNvGrpSpPr/>
        <p:nvPr/>
      </p:nvGrpSpPr>
      <p:grpSpPr>
        <a:xfrm>
          <a:off x="0" y="0"/>
          <a:ext cx="0" cy="0"/>
          <a:chOff x="0" y="0"/>
          <a:chExt cx="0" cy="0"/>
        </a:xfrm>
      </p:grpSpPr>
      <p:sp>
        <p:nvSpPr>
          <p:cNvPr id="11" name="Rubrik 1" descr="Rubrik">
            <a:extLst>
              <a:ext uri="{FF2B5EF4-FFF2-40B4-BE49-F238E27FC236}">
                <a16:creationId xmlns:a16="http://schemas.microsoft.com/office/drawing/2014/main" id="{57337664-96F4-134B-9B53-8CFA4D4278A1}"/>
              </a:ext>
            </a:extLst>
          </p:cNvPr>
          <p:cNvSpPr>
            <a:spLocks noGrp="1"/>
          </p:cNvSpPr>
          <p:nvPr>
            <p:ph type="title"/>
          </p:nvPr>
        </p:nvSpPr>
        <p:spPr>
          <a:xfrm>
            <a:off x="671020" y="725984"/>
            <a:ext cx="10515600" cy="715328"/>
          </a:xfrm>
        </p:spPr>
        <p:txBody>
          <a:bodyPr/>
          <a:lstStyle>
            <a:lvl1pPr>
              <a:defRPr>
                <a:solidFill>
                  <a:schemeClr val="accent1"/>
                </a:solidFill>
              </a:defRPr>
            </a:lvl1pPr>
          </a:lstStyle>
          <a:p>
            <a:r>
              <a:rPr lang="sv-SE"/>
              <a:t>Klicka här för att ändra mall för rubrikformat</a:t>
            </a:r>
            <a:endParaRPr lang="sv-SE" dirty="0"/>
          </a:p>
        </p:txBody>
      </p:sp>
      <p:sp>
        <p:nvSpPr>
          <p:cNvPr id="8" name="Platshållare för innehåll 2" descr="Punktlista">
            <a:extLst>
              <a:ext uri="{FF2B5EF4-FFF2-40B4-BE49-F238E27FC236}">
                <a16:creationId xmlns:a16="http://schemas.microsoft.com/office/drawing/2014/main" id="{B658AE62-6376-674C-881B-FEAC4E5040E7}"/>
              </a:ext>
            </a:extLst>
          </p:cNvPr>
          <p:cNvSpPr>
            <a:spLocks noGrp="1"/>
          </p:cNvSpPr>
          <p:nvPr>
            <p:ph idx="1"/>
          </p:nvPr>
        </p:nvSpPr>
        <p:spPr>
          <a:xfrm>
            <a:off x="701962" y="1496481"/>
            <a:ext cx="4886037" cy="3447415"/>
          </a:xfrm>
        </p:spPr>
        <p:txBody>
          <a:bodyPr>
            <a:noAutofit/>
          </a:bodyPr>
          <a:lstStyle>
            <a:lvl1pPr>
              <a:defRPr sz="2800" spc="-50" baseline="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2" descr="Punktlista">
            <a:extLst>
              <a:ext uri="{FF2B5EF4-FFF2-40B4-BE49-F238E27FC236}">
                <a16:creationId xmlns:a16="http://schemas.microsoft.com/office/drawing/2014/main" id="{2520F0C3-A9A7-7943-B5F2-524D9D7C13AE}"/>
              </a:ext>
            </a:extLst>
          </p:cNvPr>
          <p:cNvSpPr>
            <a:spLocks noGrp="1"/>
          </p:cNvSpPr>
          <p:nvPr>
            <p:ph idx="10"/>
          </p:nvPr>
        </p:nvSpPr>
        <p:spPr>
          <a:xfrm>
            <a:off x="5975926" y="1496481"/>
            <a:ext cx="4886037" cy="3447415"/>
          </a:xfrm>
        </p:spPr>
        <p:txBody>
          <a:bodyPr>
            <a:noAutofit/>
          </a:bodyPr>
          <a:lstStyle>
            <a:lvl1pPr>
              <a:defRPr sz="2800" spc="-50" baseline="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4" name="Bildobjekt 13">
            <a:extLst>
              <a:ext uri="{FF2B5EF4-FFF2-40B4-BE49-F238E27FC236}">
                <a16:creationId xmlns:a16="http://schemas.microsoft.com/office/drawing/2014/main" id="{F2924821-5E29-EC49-92EC-CBA11E2167D3}"/>
              </a:ext>
              <a:ext uri="{C183D7F6-B498-43B3-948B-1728B52AA6E4}">
                <adec:decorative xmlns:adec="http://schemas.microsoft.com/office/drawing/2017/decorative" val="1"/>
              </a:ext>
            </a:extLst>
          </p:cNvPr>
          <p:cNvPicPr>
            <a:picLocks noChangeAspect="1"/>
          </p:cNvPicPr>
          <p:nvPr userDrawn="1"/>
        </p:nvPicPr>
        <p:blipFill rotWithShape="1">
          <a:blip r:embed="rId2"/>
          <a:srcRect b="11504"/>
          <a:stretch/>
        </p:blipFill>
        <p:spPr>
          <a:xfrm>
            <a:off x="0" y="5587999"/>
            <a:ext cx="12192000" cy="1270001"/>
          </a:xfrm>
          <a:prstGeom prst="rect">
            <a:avLst/>
          </a:prstGeom>
        </p:spPr>
      </p:pic>
      <p:pic>
        <p:nvPicPr>
          <p:cNvPr id="15" name="Bildobjekt 14">
            <a:extLst>
              <a:ext uri="{FF2B5EF4-FFF2-40B4-BE49-F238E27FC236}">
                <a16:creationId xmlns:a16="http://schemas.microsoft.com/office/drawing/2014/main" id="{C6E72587-C1B3-4A48-A089-B262D3E10C0E}"/>
              </a:ext>
            </a:extLst>
          </p:cNvPr>
          <p:cNvPicPr>
            <a:picLocks noChangeAspect="1"/>
          </p:cNvPicPr>
          <p:nvPr userDrawn="1"/>
        </p:nvPicPr>
        <p:blipFill>
          <a:blip r:embed="rId3"/>
          <a:srcRect/>
          <a:stretch/>
        </p:blipFill>
        <p:spPr>
          <a:xfrm>
            <a:off x="701966" y="5575300"/>
            <a:ext cx="2307931" cy="216602"/>
          </a:xfrm>
          <a:prstGeom prst="rect">
            <a:avLst/>
          </a:prstGeom>
        </p:spPr>
      </p:pic>
    </p:spTree>
    <p:extLst>
      <p:ext uri="{BB962C8B-B14F-4D97-AF65-F5344CB8AC3E}">
        <p14:creationId xmlns:p14="http://schemas.microsoft.com/office/powerpoint/2010/main" val="2565395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sida - positiv logotyp">
    <p:bg>
      <p:bgPr>
        <a:solidFill>
          <a:schemeClr val="bg1"/>
        </a:solidFill>
        <a:effectLst/>
      </p:bgPr>
    </p:bg>
    <p:spTree>
      <p:nvGrpSpPr>
        <p:cNvPr id="1" name=""/>
        <p:cNvGrpSpPr/>
        <p:nvPr/>
      </p:nvGrpSpPr>
      <p:grpSpPr>
        <a:xfrm>
          <a:off x="0" y="0"/>
          <a:ext cx="0" cy="0"/>
          <a:chOff x="0" y="0"/>
          <a:chExt cx="0" cy="0"/>
        </a:xfrm>
      </p:grpSpPr>
      <p:sp>
        <p:nvSpPr>
          <p:cNvPr id="6" name="Platshållare för bild 5" descr="Fotografi&#10;">
            <a:extLst>
              <a:ext uri="{FF2B5EF4-FFF2-40B4-BE49-F238E27FC236}">
                <a16:creationId xmlns:a16="http://schemas.microsoft.com/office/drawing/2014/main" id="{FCD0AEEB-50A2-F14E-A4BB-EC5B9EC685E6}"/>
              </a:ext>
            </a:extLst>
          </p:cNvPr>
          <p:cNvSpPr>
            <a:spLocks noGrp="1"/>
          </p:cNvSpPr>
          <p:nvPr>
            <p:ph type="pic" sz="quarter" idx="10"/>
          </p:nvPr>
        </p:nvSpPr>
        <p:spPr>
          <a:xfrm>
            <a:off x="0" y="0"/>
            <a:ext cx="12192000" cy="6858000"/>
          </a:xfrm>
        </p:spPr>
        <p:txBody>
          <a:bodyPr/>
          <a:lstStyle/>
          <a:p>
            <a:r>
              <a:rPr lang="sv-SE" dirty="0"/>
              <a:t>Klicka på ikonen för att lägga till en bild</a:t>
            </a:r>
          </a:p>
        </p:txBody>
      </p:sp>
      <p:sp>
        <p:nvSpPr>
          <p:cNvPr id="9" name="Platshållare för innehåll 19" descr="Rubrik">
            <a:extLst>
              <a:ext uri="{FF2B5EF4-FFF2-40B4-BE49-F238E27FC236}">
                <a16:creationId xmlns:a16="http://schemas.microsoft.com/office/drawing/2014/main" id="{81F5EFA6-FF3B-8B48-81F8-E6C406BD79E1}"/>
              </a:ext>
            </a:extLst>
          </p:cNvPr>
          <p:cNvSpPr>
            <a:spLocks noGrp="1"/>
          </p:cNvSpPr>
          <p:nvPr>
            <p:ph sz="quarter" idx="13" hasCustomPrompt="1"/>
          </p:nvPr>
        </p:nvSpPr>
        <p:spPr>
          <a:xfrm>
            <a:off x="612048" y="693170"/>
            <a:ext cx="7035661" cy="792797"/>
          </a:xfrm>
        </p:spPr>
        <p:txBody>
          <a:bodyPr lIns="36000">
            <a:noAutofit/>
          </a:bodyPr>
          <a:lstStyle>
            <a:lvl1pPr marL="0" indent="0">
              <a:buFontTx/>
              <a:buNone/>
              <a:defRPr sz="6000" spc="-150">
                <a:solidFill>
                  <a:schemeClr val="accent1"/>
                </a:solidFill>
              </a:defRPr>
            </a:lvl1pPr>
          </a:lstStyle>
          <a:p>
            <a:r>
              <a:rPr lang="sv-SE" dirty="0"/>
              <a:t>Eventuell bildrubrik</a:t>
            </a:r>
          </a:p>
        </p:txBody>
      </p:sp>
      <p:sp>
        <p:nvSpPr>
          <p:cNvPr id="7" name="Platshållare för innehåll 3">
            <a:extLst>
              <a:ext uri="{FF2B5EF4-FFF2-40B4-BE49-F238E27FC236}">
                <a16:creationId xmlns:a16="http://schemas.microsoft.com/office/drawing/2014/main" id="{7A063CF1-8688-D249-8035-6D87732D576A}"/>
              </a:ext>
            </a:extLst>
          </p:cNvPr>
          <p:cNvSpPr>
            <a:spLocks noGrp="1"/>
          </p:cNvSpPr>
          <p:nvPr>
            <p:ph sz="quarter" idx="16"/>
          </p:nvPr>
        </p:nvSpPr>
        <p:spPr>
          <a:xfrm>
            <a:off x="0" y="5740402"/>
            <a:ext cx="12192000" cy="1116000"/>
          </a:xfrm>
          <a:blipFill dpi="0" rotWithShape="1">
            <a:blip r:embed="rId2"/>
            <a:srcRect/>
            <a:stretch>
              <a:fillRect t="-1" b="117"/>
            </a:stretch>
          </a:blipFill>
        </p:spPr>
        <p:txBody>
          <a:bodyPr>
            <a:normAutofit/>
          </a:bodyPr>
          <a:lstStyle>
            <a:lvl1pPr>
              <a:defRPr sz="100"/>
            </a:lvl1pPr>
          </a:lstStyle>
          <a:p>
            <a:pPr lvl="0"/>
            <a:r>
              <a:rPr lang="sv-SE"/>
              <a:t>Klicka här för att ändra format på bakgrundstexten</a:t>
            </a:r>
          </a:p>
        </p:txBody>
      </p:sp>
      <p:sp>
        <p:nvSpPr>
          <p:cNvPr id="8" name="Platshållare för innehåll 14">
            <a:extLst>
              <a:ext uri="{FF2B5EF4-FFF2-40B4-BE49-F238E27FC236}">
                <a16:creationId xmlns:a16="http://schemas.microsoft.com/office/drawing/2014/main" id="{11A7AA92-A315-CA40-BB0F-DB290E8347CB}"/>
              </a:ext>
            </a:extLst>
          </p:cNvPr>
          <p:cNvSpPr>
            <a:spLocks noGrp="1"/>
          </p:cNvSpPr>
          <p:nvPr>
            <p:ph sz="quarter" idx="15"/>
          </p:nvPr>
        </p:nvSpPr>
        <p:spPr>
          <a:xfrm>
            <a:off x="700617" y="5575300"/>
            <a:ext cx="2319338" cy="211667"/>
          </a:xfrm>
          <a:blipFill>
            <a:blip r:embed="rId3"/>
            <a:stretch>
              <a:fillRect t="-1024" b="-1024"/>
            </a:stretch>
          </a:blipFill>
        </p:spPr>
        <p:txBody>
          <a:bodyPr>
            <a:normAutofit/>
          </a:bodyPr>
          <a:lstStyle>
            <a:lvl1pPr>
              <a:defRPr sz="100"/>
            </a:lvl1pPr>
          </a:lstStyle>
          <a:p>
            <a:pPr lvl="0"/>
            <a:r>
              <a:rPr lang="sv-SE"/>
              <a:t>Klicka här för att ändra format på bakgrundstexten</a:t>
            </a:r>
          </a:p>
        </p:txBody>
      </p:sp>
    </p:spTree>
    <p:extLst>
      <p:ext uri="{BB962C8B-B14F-4D97-AF65-F5344CB8AC3E}">
        <p14:creationId xmlns:p14="http://schemas.microsoft.com/office/powerpoint/2010/main" val="3684792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sida mörk – Nationella rådet">
    <p:bg>
      <p:bgPr>
        <a:solidFill>
          <a:schemeClr val="tx1"/>
        </a:solidFill>
        <a:effectLst/>
      </p:bgPr>
    </p:bg>
    <p:spTree>
      <p:nvGrpSpPr>
        <p:cNvPr id="1" name=""/>
        <p:cNvGrpSpPr/>
        <p:nvPr/>
      </p:nvGrpSpPr>
      <p:grpSpPr>
        <a:xfrm>
          <a:off x="0" y="0"/>
          <a:ext cx="0" cy="0"/>
          <a:chOff x="0" y="0"/>
          <a:chExt cx="0" cy="0"/>
        </a:xfrm>
      </p:grpSpPr>
      <p:sp>
        <p:nvSpPr>
          <p:cNvPr id="2" name="Rubrik 1" descr="Rubrik">
            <a:extLst>
              <a:ext uri="{FF2B5EF4-FFF2-40B4-BE49-F238E27FC236}">
                <a16:creationId xmlns:a16="http://schemas.microsoft.com/office/drawing/2014/main" id="{A2572C13-3610-D948-AE1E-45BBA02234D1}"/>
              </a:ext>
            </a:extLst>
          </p:cNvPr>
          <p:cNvSpPr>
            <a:spLocks noGrp="1"/>
          </p:cNvSpPr>
          <p:nvPr>
            <p:ph type="ctrTitle" hasCustomPrompt="1"/>
          </p:nvPr>
        </p:nvSpPr>
        <p:spPr>
          <a:xfrm>
            <a:off x="593896" y="1652344"/>
            <a:ext cx="7614920" cy="2789577"/>
          </a:xfrm>
        </p:spPr>
        <p:txBody>
          <a:bodyPr lIns="0" tIns="0" rIns="0" bIns="0" anchor="t" anchorCtr="0">
            <a:noAutofit/>
          </a:bodyPr>
          <a:lstStyle>
            <a:lvl1pPr algn="l">
              <a:lnSpc>
                <a:spcPts val="10000"/>
              </a:lnSpc>
              <a:defRPr sz="11000" spc="-500" baseline="0">
                <a:solidFill>
                  <a:schemeClr val="bg1"/>
                </a:solidFill>
              </a:defRPr>
            </a:lvl1pPr>
          </a:lstStyle>
          <a:p>
            <a:r>
              <a:rPr lang="sv-SE" dirty="0"/>
              <a:t>Rubrik</a:t>
            </a:r>
          </a:p>
        </p:txBody>
      </p:sp>
      <p:sp>
        <p:nvSpPr>
          <p:cNvPr id="20" name="Platshållare för innehåll 19" descr="Dårrad">
            <a:extLst>
              <a:ext uri="{FF2B5EF4-FFF2-40B4-BE49-F238E27FC236}">
                <a16:creationId xmlns:a16="http://schemas.microsoft.com/office/drawing/2014/main" id="{FA9C8239-CB13-B444-8477-853F3E9C0C3B}"/>
              </a:ext>
            </a:extLst>
          </p:cNvPr>
          <p:cNvSpPr>
            <a:spLocks noGrp="1"/>
          </p:cNvSpPr>
          <p:nvPr>
            <p:ph sz="quarter" idx="13" hasCustomPrompt="1"/>
          </p:nvPr>
        </p:nvSpPr>
        <p:spPr>
          <a:xfrm>
            <a:off x="612051" y="700881"/>
            <a:ext cx="7615237" cy="792797"/>
          </a:xfrm>
        </p:spPr>
        <p:txBody>
          <a:bodyPr lIns="36000">
            <a:noAutofit/>
          </a:bodyPr>
          <a:lstStyle>
            <a:lvl1pPr marL="0" indent="0">
              <a:buFontTx/>
              <a:buNone/>
              <a:defRPr sz="6000" spc="-150">
                <a:solidFill>
                  <a:schemeClr val="accent1"/>
                </a:solidFill>
              </a:defRPr>
            </a:lvl1pPr>
          </a:lstStyle>
          <a:p>
            <a:r>
              <a:rPr lang="sv-SE" dirty="0" err="1"/>
              <a:t>Dårrad</a:t>
            </a:r>
            <a:endParaRPr lang="sv-SE" dirty="0"/>
          </a:p>
        </p:txBody>
      </p:sp>
      <p:pic>
        <p:nvPicPr>
          <p:cNvPr id="4" name="Bildobjekt 3" descr="En våg med fyra linjer i olika gradienter av orange. Under står logotyper för: Försäkringskassan, Arbetsförmedlningen, Sveriges Kommuner och Regioner samt Socialstyrelsen. Tillsammans bildar de Finsam.">
            <a:extLst>
              <a:ext uri="{FF2B5EF4-FFF2-40B4-BE49-F238E27FC236}">
                <a16:creationId xmlns:a16="http://schemas.microsoft.com/office/drawing/2014/main" id="{04A5011F-64C5-A24A-8CBD-B9CBD51D8A11}"/>
              </a:ext>
            </a:extLst>
          </p:cNvPr>
          <p:cNvPicPr>
            <a:picLocks noChangeAspect="1"/>
          </p:cNvPicPr>
          <p:nvPr userDrawn="1"/>
        </p:nvPicPr>
        <p:blipFill>
          <a:blip r:embed="rId2"/>
          <a:stretch>
            <a:fillRect/>
          </a:stretch>
        </p:blipFill>
        <p:spPr>
          <a:xfrm>
            <a:off x="0" y="5156200"/>
            <a:ext cx="12192000" cy="1701800"/>
          </a:xfrm>
          <a:prstGeom prst="rect">
            <a:avLst/>
          </a:prstGeom>
        </p:spPr>
      </p:pic>
      <p:pic>
        <p:nvPicPr>
          <p:cNvPr id="8" name="Bildobjekt 7">
            <a:extLst>
              <a:ext uri="{FF2B5EF4-FFF2-40B4-BE49-F238E27FC236}">
                <a16:creationId xmlns:a16="http://schemas.microsoft.com/office/drawing/2014/main" id="{DA2D40C3-39DE-A247-8033-3D420660F22F}"/>
              </a:ext>
            </a:extLst>
          </p:cNvPr>
          <p:cNvPicPr>
            <a:picLocks noChangeAspect="1"/>
          </p:cNvPicPr>
          <p:nvPr userDrawn="1"/>
        </p:nvPicPr>
        <p:blipFill>
          <a:blip r:embed="rId3"/>
          <a:srcRect/>
          <a:stretch/>
        </p:blipFill>
        <p:spPr>
          <a:xfrm>
            <a:off x="701965" y="4624662"/>
            <a:ext cx="3860798" cy="580993"/>
          </a:xfrm>
          <a:prstGeom prst="rect">
            <a:avLst/>
          </a:prstGeom>
        </p:spPr>
      </p:pic>
    </p:spTree>
    <p:extLst>
      <p:ext uri="{BB962C8B-B14F-4D97-AF65-F5344CB8AC3E}">
        <p14:creationId xmlns:p14="http://schemas.microsoft.com/office/powerpoint/2010/main" val="4255673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tsida mörk – egna logotyper">
    <p:bg>
      <p:bgPr>
        <a:solidFill>
          <a:schemeClr val="tx1"/>
        </a:solidFill>
        <a:effectLst/>
      </p:bgPr>
    </p:bg>
    <p:spTree>
      <p:nvGrpSpPr>
        <p:cNvPr id="1" name=""/>
        <p:cNvGrpSpPr/>
        <p:nvPr/>
      </p:nvGrpSpPr>
      <p:grpSpPr>
        <a:xfrm>
          <a:off x="0" y="0"/>
          <a:ext cx="0" cy="0"/>
          <a:chOff x="0" y="0"/>
          <a:chExt cx="0" cy="0"/>
        </a:xfrm>
      </p:grpSpPr>
      <p:sp>
        <p:nvSpPr>
          <p:cNvPr id="2" name="Rubrik 1" descr="Rubrik">
            <a:extLst>
              <a:ext uri="{FF2B5EF4-FFF2-40B4-BE49-F238E27FC236}">
                <a16:creationId xmlns:a16="http://schemas.microsoft.com/office/drawing/2014/main" id="{A2572C13-3610-D948-AE1E-45BBA02234D1}"/>
              </a:ext>
            </a:extLst>
          </p:cNvPr>
          <p:cNvSpPr>
            <a:spLocks noGrp="1"/>
          </p:cNvSpPr>
          <p:nvPr>
            <p:ph type="ctrTitle" hasCustomPrompt="1"/>
          </p:nvPr>
        </p:nvSpPr>
        <p:spPr>
          <a:xfrm>
            <a:off x="593896" y="1652344"/>
            <a:ext cx="7614920" cy="2789577"/>
          </a:xfrm>
        </p:spPr>
        <p:txBody>
          <a:bodyPr lIns="0" tIns="0" rIns="0" bIns="0" anchor="t" anchorCtr="0">
            <a:noAutofit/>
          </a:bodyPr>
          <a:lstStyle>
            <a:lvl1pPr algn="l">
              <a:lnSpc>
                <a:spcPts val="10000"/>
              </a:lnSpc>
              <a:defRPr sz="11000" spc="-500" baseline="0">
                <a:solidFill>
                  <a:schemeClr val="bg1"/>
                </a:solidFill>
              </a:defRPr>
            </a:lvl1pPr>
          </a:lstStyle>
          <a:p>
            <a:r>
              <a:rPr lang="sv-SE" dirty="0"/>
              <a:t>Rubrik</a:t>
            </a:r>
          </a:p>
        </p:txBody>
      </p:sp>
      <p:sp>
        <p:nvSpPr>
          <p:cNvPr id="20" name="Platshållare för innehåll 19" descr="Dårrad">
            <a:extLst>
              <a:ext uri="{FF2B5EF4-FFF2-40B4-BE49-F238E27FC236}">
                <a16:creationId xmlns:a16="http://schemas.microsoft.com/office/drawing/2014/main" id="{FA9C8239-CB13-B444-8477-853F3E9C0C3B}"/>
              </a:ext>
            </a:extLst>
          </p:cNvPr>
          <p:cNvSpPr>
            <a:spLocks noGrp="1"/>
          </p:cNvSpPr>
          <p:nvPr>
            <p:ph sz="quarter" idx="13" hasCustomPrompt="1"/>
          </p:nvPr>
        </p:nvSpPr>
        <p:spPr>
          <a:xfrm>
            <a:off x="612051" y="700881"/>
            <a:ext cx="7615237" cy="792797"/>
          </a:xfrm>
        </p:spPr>
        <p:txBody>
          <a:bodyPr lIns="36000">
            <a:noAutofit/>
          </a:bodyPr>
          <a:lstStyle>
            <a:lvl1pPr marL="0" indent="0">
              <a:buFontTx/>
              <a:buNone/>
              <a:defRPr sz="6000" spc="-150">
                <a:solidFill>
                  <a:schemeClr val="accent1"/>
                </a:solidFill>
              </a:defRPr>
            </a:lvl1pPr>
          </a:lstStyle>
          <a:p>
            <a:r>
              <a:rPr lang="sv-SE" dirty="0" err="1"/>
              <a:t>Dårrad</a:t>
            </a:r>
            <a:endParaRPr lang="sv-SE" dirty="0"/>
          </a:p>
        </p:txBody>
      </p:sp>
      <p:pic>
        <p:nvPicPr>
          <p:cNvPr id="6" name="Bildobjekt 5">
            <a:extLst>
              <a:ext uri="{FF2B5EF4-FFF2-40B4-BE49-F238E27FC236}">
                <a16:creationId xmlns:a16="http://schemas.microsoft.com/office/drawing/2014/main" id="{5120A77B-D574-DF48-83E4-26095CC0AC40}"/>
              </a:ext>
            </a:extLst>
          </p:cNvPr>
          <p:cNvPicPr>
            <a:picLocks noChangeAspect="1"/>
          </p:cNvPicPr>
          <p:nvPr userDrawn="1"/>
        </p:nvPicPr>
        <p:blipFill>
          <a:blip r:embed="rId2"/>
          <a:srcRect/>
          <a:stretch/>
        </p:blipFill>
        <p:spPr>
          <a:xfrm>
            <a:off x="701966" y="4885651"/>
            <a:ext cx="3860795" cy="362340"/>
          </a:xfrm>
          <a:prstGeom prst="rect">
            <a:avLst/>
          </a:prstGeom>
        </p:spPr>
      </p:pic>
      <p:pic>
        <p:nvPicPr>
          <p:cNvPr id="7" name="Bildobjekt 6">
            <a:extLst>
              <a:ext uri="{FF2B5EF4-FFF2-40B4-BE49-F238E27FC236}">
                <a16:creationId xmlns:a16="http://schemas.microsoft.com/office/drawing/2014/main" id="{572D16BA-3C7C-C449-840D-1403B08F06E4}"/>
              </a:ext>
            </a:extLst>
          </p:cNvPr>
          <p:cNvPicPr>
            <a:picLocks noChangeAspect="1"/>
          </p:cNvPicPr>
          <p:nvPr userDrawn="1"/>
        </p:nvPicPr>
        <p:blipFill>
          <a:blip r:embed="rId3"/>
          <a:srcRect/>
          <a:stretch/>
        </p:blipFill>
        <p:spPr>
          <a:xfrm>
            <a:off x="0" y="5032953"/>
            <a:ext cx="12192000" cy="1435100"/>
          </a:xfrm>
          <a:prstGeom prst="rect">
            <a:avLst/>
          </a:prstGeom>
        </p:spPr>
      </p:pic>
      <p:sp>
        <p:nvSpPr>
          <p:cNvPr id="9" name="Rektangel 8">
            <a:extLst>
              <a:ext uri="{FF2B5EF4-FFF2-40B4-BE49-F238E27FC236}">
                <a16:creationId xmlns:a16="http://schemas.microsoft.com/office/drawing/2014/main" id="{81B83451-F9E0-8545-AAA1-8A1A1EEF42C6}"/>
              </a:ext>
            </a:extLst>
          </p:cNvPr>
          <p:cNvSpPr/>
          <p:nvPr userDrawn="1"/>
        </p:nvSpPr>
        <p:spPr>
          <a:xfrm>
            <a:off x="0" y="6358467"/>
            <a:ext cx="12192000" cy="499533"/>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a:p>
        </p:txBody>
      </p:sp>
      <p:sp>
        <p:nvSpPr>
          <p:cNvPr id="16" name="Platshållare för innehåll 7">
            <a:extLst>
              <a:ext uri="{FF2B5EF4-FFF2-40B4-BE49-F238E27FC236}">
                <a16:creationId xmlns:a16="http://schemas.microsoft.com/office/drawing/2014/main" id="{E50F8A38-5825-F94D-B114-CB853A3C4DD9}"/>
              </a:ext>
            </a:extLst>
          </p:cNvPr>
          <p:cNvSpPr>
            <a:spLocks noGrp="1"/>
          </p:cNvSpPr>
          <p:nvPr>
            <p:ph sz="quarter" idx="14" hasCustomPrompt="1"/>
          </p:nvPr>
        </p:nvSpPr>
        <p:spPr>
          <a:xfrm>
            <a:off x="593725" y="6357938"/>
            <a:ext cx="1658408" cy="288925"/>
          </a:xfrm>
        </p:spPr>
        <p:txBody>
          <a:bodyPr>
            <a:noAutofit/>
          </a:bodyPr>
          <a:lstStyle>
            <a:lvl1pPr marL="0" marR="0" indent="0" algn="l" defTabSz="914400" rtl="0" eaLnBrk="1" fontAlgn="auto" latinLnBrk="0" hangingPunct="1">
              <a:lnSpc>
                <a:spcPct val="100000"/>
              </a:lnSpc>
              <a:spcBef>
                <a:spcPts val="1200"/>
              </a:spcBef>
              <a:spcAft>
                <a:spcPts val="0"/>
              </a:spcAft>
              <a:buClrTx/>
              <a:buSzTx/>
              <a:buFontTx/>
              <a:buNone/>
              <a:tabLst/>
              <a:defRPr sz="1000">
                <a:solidFill>
                  <a:schemeClr val="tx2"/>
                </a:solidFill>
              </a:defRPr>
            </a:lvl1p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sv-SE" dirty="0"/>
              <a:t>Logotyp</a:t>
            </a:r>
          </a:p>
        </p:txBody>
      </p:sp>
      <p:sp>
        <p:nvSpPr>
          <p:cNvPr id="17" name="Platshållare för innehåll 7">
            <a:extLst>
              <a:ext uri="{FF2B5EF4-FFF2-40B4-BE49-F238E27FC236}">
                <a16:creationId xmlns:a16="http://schemas.microsoft.com/office/drawing/2014/main" id="{7CFA901B-7104-0741-9E4A-59BEFD29B43E}"/>
              </a:ext>
            </a:extLst>
          </p:cNvPr>
          <p:cNvSpPr>
            <a:spLocks noGrp="1"/>
          </p:cNvSpPr>
          <p:nvPr>
            <p:ph sz="quarter" idx="15" hasCustomPrompt="1"/>
          </p:nvPr>
        </p:nvSpPr>
        <p:spPr>
          <a:xfrm>
            <a:off x="2414059" y="6357938"/>
            <a:ext cx="1658408" cy="288925"/>
          </a:xfrm>
        </p:spPr>
        <p:txBody>
          <a:bodyPr>
            <a:noAutofit/>
          </a:bodyPr>
          <a:lstStyle>
            <a:lvl1pPr marL="0" marR="0" indent="0" algn="l" defTabSz="914400" rtl="0" eaLnBrk="1" fontAlgn="auto" latinLnBrk="0" hangingPunct="1">
              <a:lnSpc>
                <a:spcPct val="100000"/>
              </a:lnSpc>
              <a:spcBef>
                <a:spcPts val="1200"/>
              </a:spcBef>
              <a:spcAft>
                <a:spcPts val="0"/>
              </a:spcAft>
              <a:buClrTx/>
              <a:buSzTx/>
              <a:buFontTx/>
              <a:buNone/>
              <a:tabLst/>
              <a:defRPr sz="1000">
                <a:solidFill>
                  <a:schemeClr val="tx2"/>
                </a:solidFill>
              </a:defRPr>
            </a:lvl1pPr>
          </a:lstStyle>
          <a:p>
            <a:pPr lvl="0"/>
            <a:r>
              <a:rPr lang="sv-SE" dirty="0"/>
              <a:t>Logotyp</a:t>
            </a:r>
          </a:p>
        </p:txBody>
      </p:sp>
      <p:sp>
        <p:nvSpPr>
          <p:cNvPr id="18" name="Platshållare för innehåll 7">
            <a:extLst>
              <a:ext uri="{FF2B5EF4-FFF2-40B4-BE49-F238E27FC236}">
                <a16:creationId xmlns:a16="http://schemas.microsoft.com/office/drawing/2014/main" id="{5F0E8BE2-9C99-6C49-ADC8-E73C8B8BBCC2}"/>
              </a:ext>
            </a:extLst>
          </p:cNvPr>
          <p:cNvSpPr>
            <a:spLocks noGrp="1"/>
          </p:cNvSpPr>
          <p:nvPr>
            <p:ph sz="quarter" idx="16" hasCustomPrompt="1"/>
          </p:nvPr>
        </p:nvSpPr>
        <p:spPr>
          <a:xfrm>
            <a:off x="4234393" y="6357938"/>
            <a:ext cx="1658408" cy="288925"/>
          </a:xfrm>
        </p:spPr>
        <p:txBody>
          <a:bodyPr>
            <a:noAutofit/>
          </a:bodyPr>
          <a:lstStyle>
            <a:lvl1pPr marL="0" indent="0">
              <a:buFontTx/>
              <a:buNone/>
              <a:defRPr sz="1000">
                <a:solidFill>
                  <a:schemeClr val="tx2"/>
                </a:solidFill>
              </a:defRPr>
            </a:lvl1pPr>
          </a:lstStyle>
          <a:p>
            <a:pPr lvl="0"/>
            <a:r>
              <a:rPr lang="sv-SE" dirty="0"/>
              <a:t>Logotyp</a:t>
            </a:r>
          </a:p>
        </p:txBody>
      </p:sp>
      <p:sp>
        <p:nvSpPr>
          <p:cNvPr id="19" name="Platshållare för innehåll 7">
            <a:extLst>
              <a:ext uri="{FF2B5EF4-FFF2-40B4-BE49-F238E27FC236}">
                <a16:creationId xmlns:a16="http://schemas.microsoft.com/office/drawing/2014/main" id="{970B8E2A-F85F-9148-BAF6-12FCCC93B4D7}"/>
              </a:ext>
            </a:extLst>
          </p:cNvPr>
          <p:cNvSpPr>
            <a:spLocks noGrp="1"/>
          </p:cNvSpPr>
          <p:nvPr>
            <p:ph sz="quarter" idx="17" hasCustomPrompt="1"/>
          </p:nvPr>
        </p:nvSpPr>
        <p:spPr>
          <a:xfrm>
            <a:off x="6063193" y="6357938"/>
            <a:ext cx="1658408" cy="288925"/>
          </a:xfrm>
        </p:spPr>
        <p:txBody>
          <a:bodyPr>
            <a:noAutofit/>
          </a:bodyPr>
          <a:lstStyle>
            <a:lvl1pPr marL="0" indent="0">
              <a:buFontTx/>
              <a:buNone/>
              <a:defRPr sz="1000">
                <a:solidFill>
                  <a:schemeClr val="tx2"/>
                </a:solidFill>
              </a:defRPr>
            </a:lvl1pPr>
          </a:lstStyle>
          <a:p>
            <a:pPr lvl="0"/>
            <a:r>
              <a:rPr lang="sv-SE" dirty="0"/>
              <a:t>Logotyp</a:t>
            </a:r>
          </a:p>
        </p:txBody>
      </p:sp>
      <p:sp>
        <p:nvSpPr>
          <p:cNvPr id="21" name="Platshållare för innehåll 7">
            <a:extLst>
              <a:ext uri="{FF2B5EF4-FFF2-40B4-BE49-F238E27FC236}">
                <a16:creationId xmlns:a16="http://schemas.microsoft.com/office/drawing/2014/main" id="{D9BF8FF4-BF67-4A43-AE7E-6E6FF44E2F7A}"/>
              </a:ext>
            </a:extLst>
          </p:cNvPr>
          <p:cNvSpPr>
            <a:spLocks noGrp="1"/>
          </p:cNvSpPr>
          <p:nvPr>
            <p:ph sz="quarter" idx="18" hasCustomPrompt="1"/>
          </p:nvPr>
        </p:nvSpPr>
        <p:spPr>
          <a:xfrm>
            <a:off x="7908926" y="6357938"/>
            <a:ext cx="1658408" cy="288925"/>
          </a:xfrm>
        </p:spPr>
        <p:txBody>
          <a:bodyPr>
            <a:noAutofit/>
          </a:bodyPr>
          <a:lstStyle>
            <a:lvl1pPr marL="0" indent="0">
              <a:buFontTx/>
              <a:buNone/>
              <a:defRPr sz="1000">
                <a:solidFill>
                  <a:schemeClr val="tx2"/>
                </a:solidFill>
              </a:defRPr>
            </a:lvl1pPr>
          </a:lstStyle>
          <a:p>
            <a:pPr lvl="0"/>
            <a:r>
              <a:rPr lang="sv-SE" dirty="0"/>
              <a:t>Logotyp</a:t>
            </a:r>
          </a:p>
        </p:txBody>
      </p:sp>
      <p:sp>
        <p:nvSpPr>
          <p:cNvPr id="22" name="Platshållare för innehåll 7">
            <a:extLst>
              <a:ext uri="{FF2B5EF4-FFF2-40B4-BE49-F238E27FC236}">
                <a16:creationId xmlns:a16="http://schemas.microsoft.com/office/drawing/2014/main" id="{C840CE65-646D-7F4F-A987-B8ADB6FE90BE}"/>
              </a:ext>
            </a:extLst>
          </p:cNvPr>
          <p:cNvSpPr>
            <a:spLocks noGrp="1"/>
          </p:cNvSpPr>
          <p:nvPr>
            <p:ph sz="quarter" idx="19" hasCustomPrompt="1"/>
          </p:nvPr>
        </p:nvSpPr>
        <p:spPr>
          <a:xfrm>
            <a:off x="9737726" y="6357938"/>
            <a:ext cx="1658408" cy="288925"/>
          </a:xfrm>
        </p:spPr>
        <p:txBody>
          <a:bodyPr>
            <a:noAutofit/>
          </a:bodyPr>
          <a:lstStyle>
            <a:lvl1pPr marL="0" indent="0">
              <a:buFontTx/>
              <a:buNone/>
              <a:defRPr sz="1000">
                <a:solidFill>
                  <a:schemeClr val="tx2"/>
                </a:solidFill>
              </a:defRPr>
            </a:lvl1pPr>
          </a:lstStyle>
          <a:p>
            <a:pPr lvl="0"/>
            <a:r>
              <a:rPr lang="sv-SE" dirty="0"/>
              <a:t>Logotyp</a:t>
            </a:r>
          </a:p>
        </p:txBody>
      </p:sp>
    </p:spTree>
    <p:extLst>
      <p:ext uri="{BB962C8B-B14F-4D97-AF65-F5344CB8AC3E}">
        <p14:creationId xmlns:p14="http://schemas.microsoft.com/office/powerpoint/2010/main" val="207744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ch illustration mörk">
    <p:spTree>
      <p:nvGrpSpPr>
        <p:cNvPr id="1" name=""/>
        <p:cNvGrpSpPr/>
        <p:nvPr/>
      </p:nvGrpSpPr>
      <p:grpSpPr>
        <a:xfrm>
          <a:off x="0" y="0"/>
          <a:ext cx="0" cy="0"/>
          <a:chOff x="0" y="0"/>
          <a:chExt cx="0" cy="0"/>
        </a:xfrm>
      </p:grpSpPr>
      <p:sp>
        <p:nvSpPr>
          <p:cNvPr id="2" name="Rubrik 1" descr="Rubrik">
            <a:extLst>
              <a:ext uri="{FF2B5EF4-FFF2-40B4-BE49-F238E27FC236}">
                <a16:creationId xmlns:a16="http://schemas.microsoft.com/office/drawing/2014/main" id="{A2572C13-3610-D948-AE1E-45BBA02234D1}"/>
              </a:ext>
            </a:extLst>
          </p:cNvPr>
          <p:cNvSpPr>
            <a:spLocks noGrp="1"/>
          </p:cNvSpPr>
          <p:nvPr>
            <p:ph type="ctrTitle" hasCustomPrompt="1"/>
          </p:nvPr>
        </p:nvSpPr>
        <p:spPr>
          <a:xfrm>
            <a:off x="3879273" y="717139"/>
            <a:ext cx="7451667" cy="750102"/>
          </a:xfrm>
        </p:spPr>
        <p:txBody>
          <a:bodyPr anchor="t" anchorCtr="0">
            <a:noAutofit/>
          </a:bodyPr>
          <a:lstStyle>
            <a:lvl1pPr algn="l">
              <a:defRPr sz="4800" spc="-150">
                <a:solidFill>
                  <a:schemeClr val="accent1"/>
                </a:solidFill>
              </a:defRPr>
            </a:lvl1pPr>
          </a:lstStyle>
          <a:p>
            <a:r>
              <a:rPr lang="sv-SE" dirty="0" err="1"/>
              <a:t>Lorem</a:t>
            </a:r>
            <a:r>
              <a:rPr lang="sv-SE" dirty="0"/>
              <a:t> </a:t>
            </a:r>
            <a:r>
              <a:rPr lang="sv-SE" dirty="0" err="1"/>
              <a:t>ipsum</a:t>
            </a:r>
            <a:r>
              <a:rPr lang="sv-SE" dirty="0"/>
              <a:t> </a:t>
            </a:r>
            <a:r>
              <a:rPr lang="sv-SE" dirty="0" err="1"/>
              <a:t>Lorem</a:t>
            </a:r>
            <a:endParaRPr lang="sv-SE" dirty="0"/>
          </a:p>
        </p:txBody>
      </p:sp>
      <p:sp>
        <p:nvSpPr>
          <p:cNvPr id="3" name="Underrubrik 2" descr="Text">
            <a:extLst>
              <a:ext uri="{FF2B5EF4-FFF2-40B4-BE49-F238E27FC236}">
                <a16:creationId xmlns:a16="http://schemas.microsoft.com/office/drawing/2014/main" id="{4EEEF225-0091-2A49-A0D8-50575A5EB2E8}"/>
              </a:ext>
            </a:extLst>
          </p:cNvPr>
          <p:cNvSpPr>
            <a:spLocks noGrp="1"/>
          </p:cNvSpPr>
          <p:nvPr>
            <p:ph type="subTitle" idx="1" hasCustomPrompt="1"/>
          </p:nvPr>
        </p:nvSpPr>
        <p:spPr>
          <a:xfrm>
            <a:off x="3879273" y="1562572"/>
            <a:ext cx="7451667" cy="2872740"/>
          </a:xfrm>
        </p:spPr>
        <p:txBody>
          <a:bodyPr rIns="90000">
            <a:noAutofit/>
          </a:bodyPr>
          <a:lstStyle>
            <a:lvl1pPr marL="0" indent="0" algn="l">
              <a:buNone/>
              <a:defRPr sz="28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p>
        </p:txBody>
      </p:sp>
      <p:sp>
        <p:nvSpPr>
          <p:cNvPr id="9" name="Platshållare för innehåll 8" descr="Illustration">
            <a:extLst>
              <a:ext uri="{FF2B5EF4-FFF2-40B4-BE49-F238E27FC236}">
                <a16:creationId xmlns:a16="http://schemas.microsoft.com/office/drawing/2014/main" id="{14DB1550-8AA9-7A4C-9925-5067266ADF9E}"/>
              </a:ext>
            </a:extLst>
          </p:cNvPr>
          <p:cNvSpPr>
            <a:spLocks noGrp="1"/>
          </p:cNvSpPr>
          <p:nvPr>
            <p:ph sz="quarter" idx="10" hasCustomPrompt="1"/>
          </p:nvPr>
        </p:nvSpPr>
        <p:spPr>
          <a:xfrm>
            <a:off x="701964" y="811712"/>
            <a:ext cx="2924175" cy="3623599"/>
          </a:xfrm>
        </p:spPr>
        <p:txBody>
          <a:bodyPr>
            <a:normAutofit/>
          </a:bodyPr>
          <a:lstStyle>
            <a:lvl1pPr marL="0" indent="0">
              <a:buNone/>
              <a:defRPr sz="1800"/>
            </a:lvl1pPr>
          </a:lstStyle>
          <a:p>
            <a:r>
              <a:rPr lang="sv-SE" dirty="0"/>
              <a:t>Illustration</a:t>
            </a:r>
          </a:p>
        </p:txBody>
      </p:sp>
      <p:pic>
        <p:nvPicPr>
          <p:cNvPr id="8" name="Bildobjekt 7">
            <a:extLst>
              <a:ext uri="{FF2B5EF4-FFF2-40B4-BE49-F238E27FC236}">
                <a16:creationId xmlns:a16="http://schemas.microsoft.com/office/drawing/2014/main" id="{6B8370C0-0BDE-DC45-B8E9-9217095113F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753100"/>
            <a:ext cx="12192000" cy="1104900"/>
          </a:xfrm>
          <a:prstGeom prst="rect">
            <a:avLst/>
          </a:prstGeom>
        </p:spPr>
      </p:pic>
      <p:pic>
        <p:nvPicPr>
          <p:cNvPr id="11" name="Bildobjekt 10">
            <a:extLst>
              <a:ext uri="{FF2B5EF4-FFF2-40B4-BE49-F238E27FC236}">
                <a16:creationId xmlns:a16="http://schemas.microsoft.com/office/drawing/2014/main" id="{6381104B-CCCC-DC44-993D-980E8A9B0864}"/>
              </a:ext>
            </a:extLst>
          </p:cNvPr>
          <p:cNvPicPr>
            <a:picLocks noChangeAspect="1"/>
          </p:cNvPicPr>
          <p:nvPr userDrawn="1"/>
        </p:nvPicPr>
        <p:blipFill>
          <a:blip r:embed="rId3"/>
          <a:srcRect/>
          <a:stretch/>
        </p:blipFill>
        <p:spPr>
          <a:xfrm>
            <a:off x="701966" y="5575300"/>
            <a:ext cx="2307931" cy="216602"/>
          </a:xfrm>
          <a:prstGeom prst="rect">
            <a:avLst/>
          </a:prstGeom>
        </p:spPr>
      </p:pic>
    </p:spTree>
    <p:extLst>
      <p:ext uri="{BB962C8B-B14F-4D97-AF65-F5344CB8AC3E}">
        <p14:creationId xmlns:p14="http://schemas.microsoft.com/office/powerpoint/2010/main" val="55224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punktlista mörk">
    <p:spTree>
      <p:nvGrpSpPr>
        <p:cNvPr id="1" name=""/>
        <p:cNvGrpSpPr/>
        <p:nvPr/>
      </p:nvGrpSpPr>
      <p:grpSpPr>
        <a:xfrm>
          <a:off x="0" y="0"/>
          <a:ext cx="0" cy="0"/>
          <a:chOff x="0" y="0"/>
          <a:chExt cx="0" cy="0"/>
        </a:xfrm>
      </p:grpSpPr>
      <p:sp>
        <p:nvSpPr>
          <p:cNvPr id="2" name="Rubrik 1" descr="Rubrik">
            <a:extLst>
              <a:ext uri="{FF2B5EF4-FFF2-40B4-BE49-F238E27FC236}">
                <a16:creationId xmlns:a16="http://schemas.microsoft.com/office/drawing/2014/main" id="{E46A2EEB-AE20-134C-A324-6A6DB19FF8A7}"/>
              </a:ext>
            </a:extLst>
          </p:cNvPr>
          <p:cNvSpPr>
            <a:spLocks noGrp="1"/>
          </p:cNvSpPr>
          <p:nvPr>
            <p:ph type="title"/>
          </p:nvPr>
        </p:nvSpPr>
        <p:spPr>
          <a:xfrm>
            <a:off x="665020" y="725085"/>
            <a:ext cx="10515600" cy="715328"/>
          </a:xfrm>
        </p:spPr>
        <p:txBody>
          <a:bodyPr/>
          <a:lstStyle>
            <a:lvl1pPr>
              <a:defRPr>
                <a:solidFill>
                  <a:schemeClr val="accent1"/>
                </a:solidFill>
              </a:defRPr>
            </a:lvl1pPr>
          </a:lstStyle>
          <a:p>
            <a:r>
              <a:rPr lang="sv-SE" dirty="0"/>
              <a:t>Klicka här för att ändra mall för rubrikformat</a:t>
            </a:r>
          </a:p>
        </p:txBody>
      </p:sp>
      <p:sp>
        <p:nvSpPr>
          <p:cNvPr id="3" name="Platshållare för innehåll 2" descr="Punktlista">
            <a:extLst>
              <a:ext uri="{FF2B5EF4-FFF2-40B4-BE49-F238E27FC236}">
                <a16:creationId xmlns:a16="http://schemas.microsoft.com/office/drawing/2014/main" id="{59D23C23-AB3D-9E4C-A428-C4FDC4E2F166}"/>
              </a:ext>
            </a:extLst>
          </p:cNvPr>
          <p:cNvSpPr>
            <a:spLocks noGrp="1"/>
          </p:cNvSpPr>
          <p:nvPr>
            <p:ph idx="1"/>
          </p:nvPr>
        </p:nvSpPr>
        <p:spPr>
          <a:xfrm>
            <a:off x="692728" y="1569183"/>
            <a:ext cx="10515600" cy="3447415"/>
          </a:xfrm>
        </p:spPr>
        <p:txBody>
          <a:bodyPr/>
          <a:lstStyle>
            <a:lvl1pPr>
              <a:defRPr spc="-100"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8" name="Bildobjekt 7">
            <a:extLst>
              <a:ext uri="{FF2B5EF4-FFF2-40B4-BE49-F238E27FC236}">
                <a16:creationId xmlns:a16="http://schemas.microsoft.com/office/drawing/2014/main" id="{4663DE16-3D91-9A4E-9D34-E740E406AC5A}"/>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753100"/>
            <a:ext cx="12192000" cy="1104900"/>
          </a:xfrm>
          <a:prstGeom prst="rect">
            <a:avLst/>
          </a:prstGeom>
        </p:spPr>
      </p:pic>
      <p:pic>
        <p:nvPicPr>
          <p:cNvPr id="9" name="Bildobjekt 8">
            <a:extLst>
              <a:ext uri="{FF2B5EF4-FFF2-40B4-BE49-F238E27FC236}">
                <a16:creationId xmlns:a16="http://schemas.microsoft.com/office/drawing/2014/main" id="{CCE1DD5E-B1F6-AD4D-BB5C-0B7913B702FF}"/>
              </a:ext>
            </a:extLst>
          </p:cNvPr>
          <p:cNvPicPr>
            <a:picLocks noChangeAspect="1"/>
          </p:cNvPicPr>
          <p:nvPr userDrawn="1"/>
        </p:nvPicPr>
        <p:blipFill>
          <a:blip r:embed="rId3"/>
          <a:srcRect/>
          <a:stretch/>
        </p:blipFill>
        <p:spPr>
          <a:xfrm>
            <a:off x="701966" y="5575300"/>
            <a:ext cx="2307931" cy="216602"/>
          </a:xfrm>
          <a:prstGeom prst="rect">
            <a:avLst/>
          </a:prstGeom>
        </p:spPr>
      </p:pic>
    </p:spTree>
    <p:extLst>
      <p:ext uri="{BB962C8B-B14F-4D97-AF65-F5344CB8AC3E}">
        <p14:creationId xmlns:p14="http://schemas.microsoft.com/office/powerpoint/2010/main" val="43242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 och 2 punktlistor mörk">
    <p:spTree>
      <p:nvGrpSpPr>
        <p:cNvPr id="1" name=""/>
        <p:cNvGrpSpPr/>
        <p:nvPr/>
      </p:nvGrpSpPr>
      <p:grpSpPr>
        <a:xfrm>
          <a:off x="0" y="0"/>
          <a:ext cx="0" cy="0"/>
          <a:chOff x="0" y="0"/>
          <a:chExt cx="0" cy="0"/>
        </a:xfrm>
      </p:grpSpPr>
      <p:sp>
        <p:nvSpPr>
          <p:cNvPr id="2" name="Rubrik 1" descr="Rubrik">
            <a:extLst>
              <a:ext uri="{FF2B5EF4-FFF2-40B4-BE49-F238E27FC236}">
                <a16:creationId xmlns:a16="http://schemas.microsoft.com/office/drawing/2014/main" id="{E46A2EEB-AE20-134C-A324-6A6DB19FF8A7}"/>
              </a:ext>
            </a:extLst>
          </p:cNvPr>
          <p:cNvSpPr>
            <a:spLocks noGrp="1"/>
          </p:cNvSpPr>
          <p:nvPr>
            <p:ph type="title"/>
          </p:nvPr>
        </p:nvSpPr>
        <p:spPr>
          <a:xfrm>
            <a:off x="665020" y="725085"/>
            <a:ext cx="10515600" cy="715328"/>
          </a:xfrm>
        </p:spPr>
        <p:txBody>
          <a:bodyPr/>
          <a:lstStyle>
            <a:lvl1pPr>
              <a:defRPr>
                <a:solidFill>
                  <a:schemeClr val="accent1"/>
                </a:solidFill>
              </a:defRPr>
            </a:lvl1pPr>
          </a:lstStyle>
          <a:p>
            <a:r>
              <a:rPr lang="sv-SE" dirty="0"/>
              <a:t>Klicka här för att ändra mall för rubrikformat</a:t>
            </a:r>
          </a:p>
        </p:txBody>
      </p:sp>
      <p:sp>
        <p:nvSpPr>
          <p:cNvPr id="8" name="Platshållare för innehåll 2" descr="Punktlista">
            <a:extLst>
              <a:ext uri="{FF2B5EF4-FFF2-40B4-BE49-F238E27FC236}">
                <a16:creationId xmlns:a16="http://schemas.microsoft.com/office/drawing/2014/main" id="{5EA81929-6E7B-3146-800E-081002E622C0}"/>
              </a:ext>
            </a:extLst>
          </p:cNvPr>
          <p:cNvSpPr>
            <a:spLocks noGrp="1"/>
          </p:cNvSpPr>
          <p:nvPr>
            <p:ph idx="1"/>
          </p:nvPr>
        </p:nvSpPr>
        <p:spPr>
          <a:xfrm>
            <a:off x="701962" y="1496481"/>
            <a:ext cx="4886037" cy="3447415"/>
          </a:xfrm>
        </p:spPr>
        <p:txBody>
          <a:bodyPr>
            <a:noAutofit/>
          </a:bodyPr>
          <a:lstStyle>
            <a:lvl1pPr>
              <a:defRPr sz="2800" spc="-50" baseline="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2" descr="Punktlista">
            <a:extLst>
              <a:ext uri="{FF2B5EF4-FFF2-40B4-BE49-F238E27FC236}">
                <a16:creationId xmlns:a16="http://schemas.microsoft.com/office/drawing/2014/main" id="{CBD613D0-E45A-704A-B49D-E64D890DB275}"/>
              </a:ext>
            </a:extLst>
          </p:cNvPr>
          <p:cNvSpPr>
            <a:spLocks noGrp="1"/>
          </p:cNvSpPr>
          <p:nvPr>
            <p:ph idx="10"/>
          </p:nvPr>
        </p:nvSpPr>
        <p:spPr>
          <a:xfrm>
            <a:off x="5975926" y="1496481"/>
            <a:ext cx="4886037" cy="3447415"/>
          </a:xfrm>
        </p:spPr>
        <p:txBody>
          <a:bodyPr>
            <a:noAutofit/>
          </a:bodyPr>
          <a:lstStyle>
            <a:lvl1pPr>
              <a:defRPr sz="2800" spc="-50" baseline="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11" name="Bildobjekt 10">
            <a:extLst>
              <a:ext uri="{FF2B5EF4-FFF2-40B4-BE49-F238E27FC236}">
                <a16:creationId xmlns:a16="http://schemas.microsoft.com/office/drawing/2014/main" id="{FDA88F46-C45C-2441-A274-B564CD5A31C8}"/>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753100"/>
            <a:ext cx="12192000" cy="1104900"/>
          </a:xfrm>
          <a:prstGeom prst="rect">
            <a:avLst/>
          </a:prstGeom>
        </p:spPr>
      </p:pic>
      <p:pic>
        <p:nvPicPr>
          <p:cNvPr id="12" name="Bildobjekt 11">
            <a:extLst>
              <a:ext uri="{FF2B5EF4-FFF2-40B4-BE49-F238E27FC236}">
                <a16:creationId xmlns:a16="http://schemas.microsoft.com/office/drawing/2014/main" id="{E49F330D-C643-5741-A1FB-DC7CAB1C64D6}"/>
              </a:ext>
            </a:extLst>
          </p:cNvPr>
          <p:cNvPicPr>
            <a:picLocks noChangeAspect="1"/>
          </p:cNvPicPr>
          <p:nvPr userDrawn="1"/>
        </p:nvPicPr>
        <p:blipFill>
          <a:blip r:embed="rId3"/>
          <a:srcRect/>
          <a:stretch/>
        </p:blipFill>
        <p:spPr>
          <a:xfrm>
            <a:off x="701966" y="5575300"/>
            <a:ext cx="2307931" cy="216602"/>
          </a:xfrm>
          <a:prstGeom prst="rect">
            <a:avLst/>
          </a:prstGeom>
        </p:spPr>
      </p:pic>
    </p:spTree>
    <p:extLst>
      <p:ext uri="{BB962C8B-B14F-4D97-AF65-F5344CB8AC3E}">
        <p14:creationId xmlns:p14="http://schemas.microsoft.com/office/powerpoint/2010/main" val="20396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orange - plats för loggor i botten">
    <p:bg>
      <p:bgPr>
        <a:solidFill>
          <a:schemeClr val="accent1"/>
        </a:solidFill>
        <a:effectLst/>
      </p:bgPr>
    </p:bg>
    <p:spTree>
      <p:nvGrpSpPr>
        <p:cNvPr id="1" name=""/>
        <p:cNvGrpSpPr/>
        <p:nvPr/>
      </p:nvGrpSpPr>
      <p:grpSpPr>
        <a:xfrm>
          <a:off x="0" y="0"/>
          <a:ext cx="0" cy="0"/>
          <a:chOff x="0" y="0"/>
          <a:chExt cx="0" cy="0"/>
        </a:xfrm>
      </p:grpSpPr>
      <p:sp>
        <p:nvSpPr>
          <p:cNvPr id="2" name="Rubrik 1" descr="Rubrik">
            <a:extLst>
              <a:ext uri="{FF2B5EF4-FFF2-40B4-BE49-F238E27FC236}">
                <a16:creationId xmlns:a16="http://schemas.microsoft.com/office/drawing/2014/main" id="{A2572C13-3610-D948-AE1E-45BBA02234D1}"/>
              </a:ext>
            </a:extLst>
          </p:cNvPr>
          <p:cNvSpPr>
            <a:spLocks noGrp="1"/>
          </p:cNvSpPr>
          <p:nvPr>
            <p:ph type="ctrTitle" hasCustomPrompt="1"/>
          </p:nvPr>
        </p:nvSpPr>
        <p:spPr>
          <a:xfrm>
            <a:off x="593896" y="1652344"/>
            <a:ext cx="7614920" cy="2789577"/>
          </a:xfrm>
        </p:spPr>
        <p:txBody>
          <a:bodyPr lIns="0" tIns="0" rIns="0" bIns="0" anchor="t" anchorCtr="0">
            <a:noAutofit/>
          </a:bodyPr>
          <a:lstStyle>
            <a:lvl1pPr algn="l">
              <a:lnSpc>
                <a:spcPts val="10000"/>
              </a:lnSpc>
              <a:defRPr sz="11000" spc="-500" baseline="0">
                <a:solidFill>
                  <a:schemeClr val="tx2"/>
                </a:solidFill>
              </a:defRPr>
            </a:lvl1pPr>
          </a:lstStyle>
          <a:p>
            <a:r>
              <a:rPr lang="sv-SE" dirty="0"/>
              <a:t>Rubrik</a:t>
            </a:r>
          </a:p>
        </p:txBody>
      </p:sp>
      <p:sp>
        <p:nvSpPr>
          <p:cNvPr id="20" name="Platshållare för innehåll 19" descr="Dårrad">
            <a:extLst>
              <a:ext uri="{FF2B5EF4-FFF2-40B4-BE49-F238E27FC236}">
                <a16:creationId xmlns:a16="http://schemas.microsoft.com/office/drawing/2014/main" id="{FA9C8239-CB13-B444-8477-853F3E9C0C3B}"/>
              </a:ext>
            </a:extLst>
          </p:cNvPr>
          <p:cNvSpPr>
            <a:spLocks noGrp="1"/>
          </p:cNvSpPr>
          <p:nvPr>
            <p:ph sz="quarter" idx="13" hasCustomPrompt="1"/>
          </p:nvPr>
        </p:nvSpPr>
        <p:spPr>
          <a:xfrm>
            <a:off x="612051" y="700881"/>
            <a:ext cx="7615237" cy="792797"/>
          </a:xfrm>
        </p:spPr>
        <p:txBody>
          <a:bodyPr lIns="36000">
            <a:noAutofit/>
          </a:bodyPr>
          <a:lstStyle>
            <a:lvl1pPr marL="0" indent="0">
              <a:buFontTx/>
              <a:buNone/>
              <a:defRPr sz="6000" spc="-150">
                <a:solidFill>
                  <a:schemeClr val="bg1"/>
                </a:solidFill>
              </a:defRPr>
            </a:lvl1pPr>
          </a:lstStyle>
          <a:p>
            <a:r>
              <a:rPr lang="sv-SE" dirty="0" err="1"/>
              <a:t>Dårrad</a:t>
            </a:r>
            <a:endParaRPr lang="sv-SE" dirty="0"/>
          </a:p>
        </p:txBody>
      </p:sp>
      <p:pic>
        <p:nvPicPr>
          <p:cNvPr id="23" name="Bildobjekt 22">
            <a:extLst>
              <a:ext uri="{FF2B5EF4-FFF2-40B4-BE49-F238E27FC236}">
                <a16:creationId xmlns:a16="http://schemas.microsoft.com/office/drawing/2014/main" id="{98A27656-C54F-1C48-90AA-5C6FEA6F21C4}"/>
              </a:ext>
            </a:extLst>
          </p:cNvPr>
          <p:cNvPicPr>
            <a:picLocks noChangeAspect="1"/>
          </p:cNvPicPr>
          <p:nvPr userDrawn="1"/>
        </p:nvPicPr>
        <p:blipFill>
          <a:blip r:embed="rId2"/>
          <a:srcRect/>
          <a:stretch/>
        </p:blipFill>
        <p:spPr>
          <a:xfrm>
            <a:off x="701965" y="4885651"/>
            <a:ext cx="3860798" cy="362340"/>
          </a:xfrm>
          <a:prstGeom prst="rect">
            <a:avLst/>
          </a:prstGeom>
        </p:spPr>
      </p:pic>
      <p:pic>
        <p:nvPicPr>
          <p:cNvPr id="5" name="Bildobjekt 4">
            <a:extLst>
              <a:ext uri="{FF2B5EF4-FFF2-40B4-BE49-F238E27FC236}">
                <a16:creationId xmlns:a16="http://schemas.microsoft.com/office/drawing/2014/main" id="{AEB0E904-42FF-F04E-AF06-9DA8C1E28D12}"/>
              </a:ext>
            </a:extLst>
          </p:cNvPr>
          <p:cNvPicPr>
            <a:picLocks noChangeAspect="1"/>
          </p:cNvPicPr>
          <p:nvPr userDrawn="1"/>
        </p:nvPicPr>
        <p:blipFill>
          <a:blip r:embed="rId3"/>
          <a:stretch>
            <a:fillRect/>
          </a:stretch>
        </p:blipFill>
        <p:spPr>
          <a:xfrm>
            <a:off x="0" y="5032953"/>
            <a:ext cx="12192000" cy="1435100"/>
          </a:xfrm>
          <a:prstGeom prst="rect">
            <a:avLst/>
          </a:prstGeom>
        </p:spPr>
      </p:pic>
      <p:sp>
        <p:nvSpPr>
          <p:cNvPr id="6" name="Rektangel 5">
            <a:extLst>
              <a:ext uri="{FF2B5EF4-FFF2-40B4-BE49-F238E27FC236}">
                <a16:creationId xmlns:a16="http://schemas.microsoft.com/office/drawing/2014/main" id="{BE3DC53F-6661-D042-ACA4-15D8D4A2352D}"/>
              </a:ext>
            </a:extLst>
          </p:cNvPr>
          <p:cNvSpPr/>
          <p:nvPr userDrawn="1"/>
        </p:nvSpPr>
        <p:spPr>
          <a:xfrm>
            <a:off x="0" y="6358467"/>
            <a:ext cx="12192000" cy="499533"/>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a:p>
        </p:txBody>
      </p:sp>
      <p:sp>
        <p:nvSpPr>
          <p:cNvPr id="19" name="Platshållare för innehåll 7">
            <a:extLst>
              <a:ext uri="{FF2B5EF4-FFF2-40B4-BE49-F238E27FC236}">
                <a16:creationId xmlns:a16="http://schemas.microsoft.com/office/drawing/2014/main" id="{46F96298-0ED5-F642-B98D-6A95CBA53A20}"/>
              </a:ext>
            </a:extLst>
          </p:cNvPr>
          <p:cNvSpPr>
            <a:spLocks noGrp="1"/>
          </p:cNvSpPr>
          <p:nvPr>
            <p:ph sz="quarter" idx="14" hasCustomPrompt="1"/>
          </p:nvPr>
        </p:nvSpPr>
        <p:spPr>
          <a:xfrm>
            <a:off x="593725" y="6357938"/>
            <a:ext cx="1658408" cy="288925"/>
          </a:xfrm>
        </p:spPr>
        <p:txBody>
          <a:bodyPr>
            <a:noAutofit/>
          </a:bodyPr>
          <a:lstStyle>
            <a:lvl1pPr marL="0" indent="0">
              <a:buFontTx/>
              <a:buNone/>
              <a:defRPr sz="1000"/>
            </a:lvl1pPr>
          </a:lstStyle>
          <a:p>
            <a:pPr lvl="0"/>
            <a:r>
              <a:rPr lang="sv-SE" dirty="0"/>
              <a:t>Logotyp</a:t>
            </a:r>
          </a:p>
        </p:txBody>
      </p:sp>
      <p:sp>
        <p:nvSpPr>
          <p:cNvPr id="21" name="Platshållare för innehåll 7">
            <a:extLst>
              <a:ext uri="{FF2B5EF4-FFF2-40B4-BE49-F238E27FC236}">
                <a16:creationId xmlns:a16="http://schemas.microsoft.com/office/drawing/2014/main" id="{6708D347-4871-D743-B3C8-F3D53829D503}"/>
              </a:ext>
            </a:extLst>
          </p:cNvPr>
          <p:cNvSpPr>
            <a:spLocks noGrp="1"/>
          </p:cNvSpPr>
          <p:nvPr>
            <p:ph sz="quarter" idx="15" hasCustomPrompt="1"/>
          </p:nvPr>
        </p:nvSpPr>
        <p:spPr>
          <a:xfrm>
            <a:off x="2414059" y="6357938"/>
            <a:ext cx="1658408" cy="288925"/>
          </a:xfrm>
        </p:spPr>
        <p:txBody>
          <a:bodyPr>
            <a:noAutofit/>
          </a:bodyPr>
          <a:lstStyle>
            <a:lvl1pPr marL="0" marR="0" indent="0" algn="l" defTabSz="914400" rtl="0" eaLnBrk="1" fontAlgn="auto" latinLnBrk="0" hangingPunct="1">
              <a:lnSpc>
                <a:spcPct val="100000"/>
              </a:lnSpc>
              <a:spcBef>
                <a:spcPts val="1200"/>
              </a:spcBef>
              <a:spcAft>
                <a:spcPts val="0"/>
              </a:spcAft>
              <a:buClrTx/>
              <a:buSzTx/>
              <a:buFontTx/>
              <a:buNone/>
              <a:tabLst/>
              <a:defRPr sz="1000"/>
            </a:lvl1p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sv-SE" dirty="0"/>
              <a:t>Logotyp</a:t>
            </a:r>
          </a:p>
          <a:p>
            <a:pPr lvl="0"/>
            <a:endParaRPr lang="sv-SE" dirty="0"/>
          </a:p>
        </p:txBody>
      </p:sp>
      <p:sp>
        <p:nvSpPr>
          <p:cNvPr id="22" name="Platshållare för innehåll 7">
            <a:extLst>
              <a:ext uri="{FF2B5EF4-FFF2-40B4-BE49-F238E27FC236}">
                <a16:creationId xmlns:a16="http://schemas.microsoft.com/office/drawing/2014/main" id="{16A37AFE-571F-A548-B92E-00E3AEBCFDCA}"/>
              </a:ext>
            </a:extLst>
          </p:cNvPr>
          <p:cNvSpPr>
            <a:spLocks noGrp="1"/>
          </p:cNvSpPr>
          <p:nvPr>
            <p:ph sz="quarter" idx="16" hasCustomPrompt="1"/>
          </p:nvPr>
        </p:nvSpPr>
        <p:spPr>
          <a:xfrm>
            <a:off x="4234393" y="6357938"/>
            <a:ext cx="1658408" cy="288925"/>
          </a:xfrm>
        </p:spPr>
        <p:txBody>
          <a:bodyPr>
            <a:noAutofit/>
          </a:bodyPr>
          <a:lstStyle>
            <a:lvl1pPr marL="0" marR="0" indent="0" algn="l" defTabSz="914400" rtl="0" eaLnBrk="1" fontAlgn="auto" latinLnBrk="0" hangingPunct="1">
              <a:lnSpc>
                <a:spcPct val="100000"/>
              </a:lnSpc>
              <a:spcBef>
                <a:spcPts val="1200"/>
              </a:spcBef>
              <a:spcAft>
                <a:spcPts val="0"/>
              </a:spcAft>
              <a:buClrTx/>
              <a:buSzTx/>
              <a:buFontTx/>
              <a:buNone/>
              <a:tabLst/>
              <a:defRPr sz="1000"/>
            </a:lvl1p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sv-SE" dirty="0"/>
              <a:t>Logotyp</a:t>
            </a:r>
          </a:p>
          <a:p>
            <a:pPr lvl="0"/>
            <a:endParaRPr lang="sv-SE" dirty="0"/>
          </a:p>
        </p:txBody>
      </p:sp>
      <p:sp>
        <p:nvSpPr>
          <p:cNvPr id="24" name="Platshållare för innehåll 7">
            <a:extLst>
              <a:ext uri="{FF2B5EF4-FFF2-40B4-BE49-F238E27FC236}">
                <a16:creationId xmlns:a16="http://schemas.microsoft.com/office/drawing/2014/main" id="{AAF915AB-7B0F-9445-BDCB-B63FB459A56B}"/>
              </a:ext>
            </a:extLst>
          </p:cNvPr>
          <p:cNvSpPr>
            <a:spLocks noGrp="1"/>
          </p:cNvSpPr>
          <p:nvPr>
            <p:ph sz="quarter" idx="17" hasCustomPrompt="1"/>
          </p:nvPr>
        </p:nvSpPr>
        <p:spPr>
          <a:xfrm>
            <a:off x="6063193" y="6357938"/>
            <a:ext cx="1658408" cy="288925"/>
          </a:xfrm>
        </p:spPr>
        <p:txBody>
          <a:bodyPr>
            <a:noAutofit/>
          </a:bodyPr>
          <a:lstStyle>
            <a:lvl1pPr marL="0" marR="0" indent="0" algn="l" defTabSz="914400" rtl="0" eaLnBrk="1" fontAlgn="auto" latinLnBrk="0" hangingPunct="1">
              <a:lnSpc>
                <a:spcPct val="100000"/>
              </a:lnSpc>
              <a:spcBef>
                <a:spcPts val="1200"/>
              </a:spcBef>
              <a:spcAft>
                <a:spcPts val="0"/>
              </a:spcAft>
              <a:buClrTx/>
              <a:buSzTx/>
              <a:buFontTx/>
              <a:buNone/>
              <a:tabLst/>
              <a:defRPr sz="1000"/>
            </a:lvl1p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sv-SE" dirty="0"/>
              <a:t>Logotyp</a:t>
            </a:r>
          </a:p>
          <a:p>
            <a:pPr lvl="0"/>
            <a:endParaRPr lang="sv-SE" dirty="0"/>
          </a:p>
        </p:txBody>
      </p:sp>
      <p:sp>
        <p:nvSpPr>
          <p:cNvPr id="25" name="Platshållare för innehåll 7">
            <a:extLst>
              <a:ext uri="{FF2B5EF4-FFF2-40B4-BE49-F238E27FC236}">
                <a16:creationId xmlns:a16="http://schemas.microsoft.com/office/drawing/2014/main" id="{93F39D56-3E40-4E47-8F67-96F32DBAFCF6}"/>
              </a:ext>
            </a:extLst>
          </p:cNvPr>
          <p:cNvSpPr>
            <a:spLocks noGrp="1"/>
          </p:cNvSpPr>
          <p:nvPr>
            <p:ph sz="quarter" idx="18" hasCustomPrompt="1"/>
          </p:nvPr>
        </p:nvSpPr>
        <p:spPr>
          <a:xfrm>
            <a:off x="7908926" y="6357938"/>
            <a:ext cx="1658408" cy="288925"/>
          </a:xfrm>
        </p:spPr>
        <p:txBody>
          <a:bodyPr>
            <a:noAutofit/>
          </a:bodyPr>
          <a:lstStyle>
            <a:lvl1pPr marL="0" marR="0" indent="0" algn="l" defTabSz="914400" rtl="0" eaLnBrk="1" fontAlgn="auto" latinLnBrk="0" hangingPunct="1">
              <a:lnSpc>
                <a:spcPct val="100000"/>
              </a:lnSpc>
              <a:spcBef>
                <a:spcPts val="1200"/>
              </a:spcBef>
              <a:spcAft>
                <a:spcPts val="0"/>
              </a:spcAft>
              <a:buClrTx/>
              <a:buSzTx/>
              <a:buFontTx/>
              <a:buNone/>
              <a:tabLst/>
              <a:defRPr sz="1000"/>
            </a:lvl1p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sv-SE" dirty="0"/>
              <a:t>Logotyp</a:t>
            </a:r>
          </a:p>
          <a:p>
            <a:pPr lvl="0"/>
            <a:endParaRPr lang="sv-SE" dirty="0"/>
          </a:p>
        </p:txBody>
      </p:sp>
      <p:sp>
        <p:nvSpPr>
          <p:cNvPr id="26" name="Platshållare för innehåll 7">
            <a:extLst>
              <a:ext uri="{FF2B5EF4-FFF2-40B4-BE49-F238E27FC236}">
                <a16:creationId xmlns:a16="http://schemas.microsoft.com/office/drawing/2014/main" id="{71ED21E2-1786-8F43-9ED4-25680912D6E5}"/>
              </a:ext>
            </a:extLst>
          </p:cNvPr>
          <p:cNvSpPr>
            <a:spLocks noGrp="1"/>
          </p:cNvSpPr>
          <p:nvPr>
            <p:ph sz="quarter" idx="19" hasCustomPrompt="1"/>
          </p:nvPr>
        </p:nvSpPr>
        <p:spPr>
          <a:xfrm>
            <a:off x="9737726" y="6357938"/>
            <a:ext cx="1658408" cy="288925"/>
          </a:xfrm>
        </p:spPr>
        <p:txBody>
          <a:bodyPr>
            <a:noAutofit/>
          </a:bodyPr>
          <a:lstStyle>
            <a:lvl1pPr marL="0" marR="0" indent="0" algn="l" defTabSz="914400" rtl="0" eaLnBrk="1" fontAlgn="auto" latinLnBrk="0" hangingPunct="1">
              <a:lnSpc>
                <a:spcPct val="100000"/>
              </a:lnSpc>
              <a:spcBef>
                <a:spcPts val="1200"/>
              </a:spcBef>
              <a:spcAft>
                <a:spcPts val="0"/>
              </a:spcAft>
              <a:buClrTx/>
              <a:buSzTx/>
              <a:buFontTx/>
              <a:buNone/>
              <a:tabLst/>
              <a:defRPr sz="1000"/>
            </a:lvl1p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sv-SE" dirty="0"/>
              <a:t>Logotyp</a:t>
            </a:r>
          </a:p>
          <a:p>
            <a:pPr lvl="0"/>
            <a:endParaRPr lang="sv-SE" dirty="0"/>
          </a:p>
        </p:txBody>
      </p:sp>
    </p:spTree>
    <p:extLst>
      <p:ext uri="{BB962C8B-B14F-4D97-AF65-F5344CB8AC3E}">
        <p14:creationId xmlns:p14="http://schemas.microsoft.com/office/powerpoint/2010/main" val="83313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utan punkter mörk">
    <p:bg>
      <p:bgPr>
        <a:solidFill>
          <a:schemeClr val="tx2"/>
        </a:solidFill>
        <a:effectLst/>
      </p:bgPr>
    </p:bg>
    <p:spTree>
      <p:nvGrpSpPr>
        <p:cNvPr id="1" name=""/>
        <p:cNvGrpSpPr/>
        <p:nvPr/>
      </p:nvGrpSpPr>
      <p:grpSpPr>
        <a:xfrm>
          <a:off x="0" y="0"/>
          <a:ext cx="0" cy="0"/>
          <a:chOff x="0" y="0"/>
          <a:chExt cx="0" cy="0"/>
        </a:xfrm>
      </p:grpSpPr>
      <p:sp>
        <p:nvSpPr>
          <p:cNvPr id="2" name="Rubrik 1" descr="Rubrik">
            <a:extLst>
              <a:ext uri="{FF2B5EF4-FFF2-40B4-BE49-F238E27FC236}">
                <a16:creationId xmlns:a16="http://schemas.microsoft.com/office/drawing/2014/main" id="{A2572C13-3610-D948-AE1E-45BBA02234D1}"/>
              </a:ext>
            </a:extLst>
          </p:cNvPr>
          <p:cNvSpPr>
            <a:spLocks noGrp="1"/>
          </p:cNvSpPr>
          <p:nvPr>
            <p:ph type="ctrTitle" hasCustomPrompt="1"/>
          </p:nvPr>
        </p:nvSpPr>
        <p:spPr>
          <a:xfrm>
            <a:off x="665019" y="717066"/>
            <a:ext cx="9296950" cy="743390"/>
          </a:xfrm>
        </p:spPr>
        <p:txBody>
          <a:bodyPr anchor="t" anchorCtr="0">
            <a:noAutofit/>
          </a:bodyPr>
          <a:lstStyle>
            <a:lvl1pPr algn="l">
              <a:defRPr sz="4800" spc="-200" baseline="0">
                <a:solidFill>
                  <a:schemeClr val="accent1"/>
                </a:solidFill>
              </a:defRPr>
            </a:lvl1pPr>
          </a:lstStyle>
          <a:p>
            <a:r>
              <a:rPr lang="sv-SE" dirty="0" err="1"/>
              <a:t>Lorem</a:t>
            </a:r>
            <a:r>
              <a:rPr lang="sv-SE" dirty="0"/>
              <a:t> </a:t>
            </a:r>
            <a:r>
              <a:rPr lang="sv-SE" dirty="0" err="1"/>
              <a:t>ipsum</a:t>
            </a:r>
            <a:r>
              <a:rPr lang="sv-SE" dirty="0"/>
              <a:t> </a:t>
            </a:r>
            <a:r>
              <a:rPr lang="sv-SE" dirty="0" err="1"/>
              <a:t>Lorem</a:t>
            </a:r>
            <a:endParaRPr lang="sv-SE" dirty="0"/>
          </a:p>
        </p:txBody>
      </p:sp>
      <p:sp>
        <p:nvSpPr>
          <p:cNvPr id="3" name="Underrubrik 2" descr="Text">
            <a:extLst>
              <a:ext uri="{FF2B5EF4-FFF2-40B4-BE49-F238E27FC236}">
                <a16:creationId xmlns:a16="http://schemas.microsoft.com/office/drawing/2014/main" id="{4EEEF225-0091-2A49-A0D8-50575A5EB2E8}"/>
              </a:ext>
            </a:extLst>
          </p:cNvPr>
          <p:cNvSpPr>
            <a:spLocks noGrp="1"/>
          </p:cNvSpPr>
          <p:nvPr>
            <p:ph type="subTitle" idx="1" hasCustomPrompt="1"/>
          </p:nvPr>
        </p:nvSpPr>
        <p:spPr>
          <a:xfrm>
            <a:off x="683491" y="1513678"/>
            <a:ext cx="7325392" cy="3516690"/>
          </a:xfrm>
        </p:spPr>
        <p:txBody>
          <a:bodyPr rIns="90000">
            <a:noAutofit/>
          </a:bodyPr>
          <a:lstStyle>
            <a:lvl1pPr marL="0" indent="0" algn="l">
              <a:buNone/>
              <a:defRPr sz="28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p>
        </p:txBody>
      </p:sp>
      <p:pic>
        <p:nvPicPr>
          <p:cNvPr id="7" name="Bildobjekt 6">
            <a:extLst>
              <a:ext uri="{FF2B5EF4-FFF2-40B4-BE49-F238E27FC236}">
                <a16:creationId xmlns:a16="http://schemas.microsoft.com/office/drawing/2014/main" id="{9D8A594F-6E6C-214B-8D15-351A1A726C0C}"/>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5753100"/>
            <a:ext cx="12192000" cy="1104900"/>
          </a:xfrm>
          <a:prstGeom prst="rect">
            <a:avLst/>
          </a:prstGeom>
        </p:spPr>
      </p:pic>
      <p:pic>
        <p:nvPicPr>
          <p:cNvPr id="9" name="Bildobjekt 8">
            <a:extLst>
              <a:ext uri="{FF2B5EF4-FFF2-40B4-BE49-F238E27FC236}">
                <a16:creationId xmlns:a16="http://schemas.microsoft.com/office/drawing/2014/main" id="{8C9AE9F0-F0BA-894C-94CC-1700A4CE4C89}"/>
              </a:ext>
            </a:extLst>
          </p:cNvPr>
          <p:cNvPicPr>
            <a:picLocks noChangeAspect="1"/>
          </p:cNvPicPr>
          <p:nvPr userDrawn="1"/>
        </p:nvPicPr>
        <p:blipFill>
          <a:blip r:embed="rId3"/>
          <a:srcRect/>
          <a:stretch/>
        </p:blipFill>
        <p:spPr>
          <a:xfrm>
            <a:off x="701966" y="5575300"/>
            <a:ext cx="2307931" cy="216602"/>
          </a:xfrm>
          <a:prstGeom prst="rect">
            <a:avLst/>
          </a:prstGeom>
        </p:spPr>
      </p:pic>
    </p:spTree>
    <p:extLst>
      <p:ext uri="{BB962C8B-B14F-4D97-AF65-F5344CB8AC3E}">
        <p14:creationId xmlns:p14="http://schemas.microsoft.com/office/powerpoint/2010/main" val="2993394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sida negativ logotyp">
    <p:bg>
      <p:bgPr>
        <a:solidFill>
          <a:schemeClr val="tx2"/>
        </a:solidFill>
        <a:effectLst/>
      </p:bgPr>
    </p:bg>
    <p:spTree>
      <p:nvGrpSpPr>
        <p:cNvPr id="1" name=""/>
        <p:cNvGrpSpPr/>
        <p:nvPr/>
      </p:nvGrpSpPr>
      <p:grpSpPr>
        <a:xfrm>
          <a:off x="0" y="0"/>
          <a:ext cx="0" cy="0"/>
          <a:chOff x="0" y="0"/>
          <a:chExt cx="0" cy="0"/>
        </a:xfrm>
      </p:grpSpPr>
      <p:sp>
        <p:nvSpPr>
          <p:cNvPr id="6" name="Platshållare för bild 5" descr="Fotografi&#10;">
            <a:extLst>
              <a:ext uri="{FF2B5EF4-FFF2-40B4-BE49-F238E27FC236}">
                <a16:creationId xmlns:a16="http://schemas.microsoft.com/office/drawing/2014/main" id="{FCD0AEEB-50A2-F14E-A4BB-EC5B9EC685E6}"/>
              </a:ext>
            </a:extLst>
          </p:cNvPr>
          <p:cNvSpPr>
            <a:spLocks noGrp="1"/>
          </p:cNvSpPr>
          <p:nvPr>
            <p:ph type="pic" sz="quarter" idx="10"/>
          </p:nvPr>
        </p:nvSpPr>
        <p:spPr>
          <a:xfrm>
            <a:off x="0" y="0"/>
            <a:ext cx="12192000" cy="6858000"/>
          </a:xfrm>
        </p:spPr>
        <p:txBody>
          <a:bodyPr/>
          <a:lstStyle/>
          <a:p>
            <a:endParaRPr lang="sv-SE" dirty="0"/>
          </a:p>
        </p:txBody>
      </p:sp>
      <p:sp>
        <p:nvSpPr>
          <p:cNvPr id="9" name="Platshållare för innehåll 19" descr="Rubrik">
            <a:extLst>
              <a:ext uri="{FF2B5EF4-FFF2-40B4-BE49-F238E27FC236}">
                <a16:creationId xmlns:a16="http://schemas.microsoft.com/office/drawing/2014/main" id="{81F5EFA6-FF3B-8B48-81F8-E6C406BD79E1}"/>
              </a:ext>
            </a:extLst>
          </p:cNvPr>
          <p:cNvSpPr>
            <a:spLocks noGrp="1"/>
          </p:cNvSpPr>
          <p:nvPr>
            <p:ph sz="quarter" idx="13" hasCustomPrompt="1"/>
          </p:nvPr>
        </p:nvSpPr>
        <p:spPr>
          <a:xfrm>
            <a:off x="612048" y="693170"/>
            <a:ext cx="7035661" cy="792797"/>
          </a:xfrm>
        </p:spPr>
        <p:txBody>
          <a:bodyPr lIns="36000">
            <a:noAutofit/>
          </a:bodyPr>
          <a:lstStyle>
            <a:lvl1pPr marL="0" indent="0">
              <a:buFontTx/>
              <a:buNone/>
              <a:defRPr sz="6000" spc="-150">
                <a:solidFill>
                  <a:schemeClr val="bg1"/>
                </a:solidFill>
              </a:defRPr>
            </a:lvl1pPr>
          </a:lstStyle>
          <a:p>
            <a:r>
              <a:rPr lang="sv-SE" dirty="0"/>
              <a:t>Eventuell bildrubrik</a:t>
            </a:r>
          </a:p>
        </p:txBody>
      </p:sp>
      <p:sp>
        <p:nvSpPr>
          <p:cNvPr id="8" name="Platshållare för innehåll 14">
            <a:extLst>
              <a:ext uri="{FF2B5EF4-FFF2-40B4-BE49-F238E27FC236}">
                <a16:creationId xmlns:a16="http://schemas.microsoft.com/office/drawing/2014/main" id="{9F0662B2-17A2-D34C-988F-1EDF31297384}"/>
              </a:ext>
            </a:extLst>
          </p:cNvPr>
          <p:cNvSpPr>
            <a:spLocks noGrp="1"/>
          </p:cNvSpPr>
          <p:nvPr>
            <p:ph sz="quarter" idx="15"/>
          </p:nvPr>
        </p:nvSpPr>
        <p:spPr>
          <a:xfrm>
            <a:off x="700617" y="5575300"/>
            <a:ext cx="2319338" cy="211667"/>
          </a:xfrm>
          <a:blipFill>
            <a:blip r:embed="rId2"/>
            <a:stretch>
              <a:fillRect t="-1024" b="-1024"/>
            </a:stretch>
          </a:blipFill>
        </p:spPr>
        <p:txBody>
          <a:bodyPr>
            <a:normAutofit/>
          </a:bodyPr>
          <a:lstStyle>
            <a:lvl1pPr>
              <a:defRPr sz="100"/>
            </a:lvl1pPr>
          </a:lstStyle>
          <a:p>
            <a:pPr lvl="0"/>
            <a:endParaRPr lang="sv-SE" dirty="0"/>
          </a:p>
        </p:txBody>
      </p:sp>
      <p:sp>
        <p:nvSpPr>
          <p:cNvPr id="10" name="Platshållare för innehåll 3">
            <a:extLst>
              <a:ext uri="{FF2B5EF4-FFF2-40B4-BE49-F238E27FC236}">
                <a16:creationId xmlns:a16="http://schemas.microsoft.com/office/drawing/2014/main" id="{AE168939-24EA-0E4E-B0D7-2241BAB3A66F}"/>
              </a:ext>
            </a:extLst>
          </p:cNvPr>
          <p:cNvSpPr>
            <a:spLocks noGrp="1"/>
          </p:cNvSpPr>
          <p:nvPr>
            <p:ph sz="quarter" idx="16"/>
          </p:nvPr>
        </p:nvSpPr>
        <p:spPr>
          <a:xfrm>
            <a:off x="0" y="5740402"/>
            <a:ext cx="12192000" cy="1116000"/>
          </a:xfrm>
          <a:blipFill dpi="0" rotWithShape="1">
            <a:blip r:embed="rId3"/>
            <a:srcRect/>
            <a:stretch>
              <a:fillRect t="-1" b="117"/>
            </a:stretch>
          </a:blipFill>
        </p:spPr>
        <p:txBody>
          <a:bodyPr>
            <a:normAutofit/>
          </a:bodyPr>
          <a:lstStyle>
            <a:lvl1pPr>
              <a:defRPr sz="100"/>
            </a:lvl1pPr>
          </a:lstStyle>
          <a:p>
            <a:pPr lvl="0"/>
            <a:endParaRPr lang="sv-SE" dirty="0"/>
          </a:p>
        </p:txBody>
      </p:sp>
    </p:spTree>
    <p:extLst>
      <p:ext uri="{BB962C8B-B14F-4D97-AF65-F5344CB8AC3E}">
        <p14:creationId xmlns:p14="http://schemas.microsoft.com/office/powerpoint/2010/main" val="89542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lutningssida mörk">
    <p:bg>
      <p:bgPr>
        <a:solidFill>
          <a:schemeClr val="tx2"/>
        </a:solidFill>
        <a:effectLst/>
      </p:bgPr>
    </p:bg>
    <p:spTree>
      <p:nvGrpSpPr>
        <p:cNvPr id="1" name=""/>
        <p:cNvGrpSpPr/>
        <p:nvPr/>
      </p:nvGrpSpPr>
      <p:grpSpPr>
        <a:xfrm>
          <a:off x="0" y="0"/>
          <a:ext cx="0" cy="0"/>
          <a:chOff x="0" y="0"/>
          <a:chExt cx="0" cy="0"/>
        </a:xfrm>
      </p:grpSpPr>
      <p:sp>
        <p:nvSpPr>
          <p:cNvPr id="9" name="Platshållare för innehåll 19" descr="Rubrik">
            <a:extLst>
              <a:ext uri="{FF2B5EF4-FFF2-40B4-BE49-F238E27FC236}">
                <a16:creationId xmlns:a16="http://schemas.microsoft.com/office/drawing/2014/main" id="{81F5EFA6-FF3B-8B48-81F8-E6C406BD79E1}"/>
              </a:ext>
            </a:extLst>
          </p:cNvPr>
          <p:cNvSpPr>
            <a:spLocks noGrp="1"/>
          </p:cNvSpPr>
          <p:nvPr>
            <p:ph sz="quarter" idx="13" hasCustomPrompt="1"/>
          </p:nvPr>
        </p:nvSpPr>
        <p:spPr>
          <a:xfrm>
            <a:off x="612048" y="693170"/>
            <a:ext cx="7035661" cy="792797"/>
          </a:xfrm>
        </p:spPr>
        <p:txBody>
          <a:bodyPr lIns="36000">
            <a:noAutofit/>
          </a:bodyPr>
          <a:lstStyle>
            <a:lvl1pPr marL="0" indent="0">
              <a:buFontTx/>
              <a:buNone/>
              <a:defRPr sz="6000" spc="-150">
                <a:solidFill>
                  <a:schemeClr val="accent1"/>
                </a:solidFill>
              </a:defRPr>
            </a:lvl1pPr>
          </a:lstStyle>
          <a:p>
            <a:r>
              <a:rPr lang="sv-SE" dirty="0"/>
              <a:t>Rubrik</a:t>
            </a:r>
          </a:p>
        </p:txBody>
      </p:sp>
      <p:sp>
        <p:nvSpPr>
          <p:cNvPr id="8" name="Underrubrik 2" descr="Text">
            <a:extLst>
              <a:ext uri="{FF2B5EF4-FFF2-40B4-BE49-F238E27FC236}">
                <a16:creationId xmlns:a16="http://schemas.microsoft.com/office/drawing/2014/main" id="{F60259B8-26C3-2841-A1CA-8A5D094B707D}"/>
              </a:ext>
            </a:extLst>
          </p:cNvPr>
          <p:cNvSpPr>
            <a:spLocks noGrp="1"/>
          </p:cNvSpPr>
          <p:nvPr>
            <p:ph type="subTitle" idx="1" hasCustomPrompt="1"/>
          </p:nvPr>
        </p:nvSpPr>
        <p:spPr>
          <a:xfrm>
            <a:off x="683491" y="2211088"/>
            <a:ext cx="7205146" cy="2136187"/>
          </a:xfrm>
        </p:spPr>
        <p:txBody>
          <a:bodyPr rIns="90000">
            <a:normAutofit/>
          </a:bodyPr>
          <a:lstStyle>
            <a:lvl1pPr marL="0" indent="0" algn="l">
              <a:buNone/>
              <a:defRPr sz="28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och kontaktuppgifter</a:t>
            </a:r>
          </a:p>
        </p:txBody>
      </p:sp>
      <p:pic>
        <p:nvPicPr>
          <p:cNvPr id="10" name="Bildobjekt 9">
            <a:extLst>
              <a:ext uri="{FF2B5EF4-FFF2-40B4-BE49-F238E27FC236}">
                <a16:creationId xmlns:a16="http://schemas.microsoft.com/office/drawing/2014/main" id="{3ACFC060-03A1-2647-B0FF-B624431A43F2}"/>
              </a:ext>
            </a:extLst>
          </p:cNvPr>
          <p:cNvPicPr>
            <a:picLocks noChangeAspect="1"/>
          </p:cNvPicPr>
          <p:nvPr userDrawn="1"/>
        </p:nvPicPr>
        <p:blipFill>
          <a:blip r:embed="rId2"/>
          <a:srcRect/>
          <a:stretch/>
        </p:blipFill>
        <p:spPr>
          <a:xfrm>
            <a:off x="701966" y="4885651"/>
            <a:ext cx="3860795" cy="362340"/>
          </a:xfrm>
          <a:prstGeom prst="rect">
            <a:avLst/>
          </a:prstGeom>
        </p:spPr>
      </p:pic>
      <p:pic>
        <p:nvPicPr>
          <p:cNvPr id="11" name="Bildobjekt 10">
            <a:extLst>
              <a:ext uri="{FF2B5EF4-FFF2-40B4-BE49-F238E27FC236}">
                <a16:creationId xmlns:a16="http://schemas.microsoft.com/office/drawing/2014/main" id="{FAF21EC1-5DDF-7C49-9AC9-A0E0ED197606}"/>
              </a:ext>
            </a:extLst>
          </p:cNvPr>
          <p:cNvPicPr>
            <a:picLocks noChangeAspect="1"/>
          </p:cNvPicPr>
          <p:nvPr userDrawn="1"/>
        </p:nvPicPr>
        <p:blipFill>
          <a:blip r:embed="rId3"/>
          <a:srcRect/>
          <a:stretch/>
        </p:blipFill>
        <p:spPr>
          <a:xfrm>
            <a:off x="0" y="5032953"/>
            <a:ext cx="12192000" cy="1435100"/>
          </a:xfrm>
          <a:prstGeom prst="rect">
            <a:avLst/>
          </a:prstGeom>
        </p:spPr>
      </p:pic>
      <p:sp>
        <p:nvSpPr>
          <p:cNvPr id="12" name="Rektangel 11">
            <a:extLst>
              <a:ext uri="{FF2B5EF4-FFF2-40B4-BE49-F238E27FC236}">
                <a16:creationId xmlns:a16="http://schemas.microsoft.com/office/drawing/2014/main" id="{BC4B4DAB-1B84-F74C-BC31-46E9D32AF081}"/>
              </a:ext>
            </a:extLst>
          </p:cNvPr>
          <p:cNvSpPr/>
          <p:nvPr userDrawn="1"/>
        </p:nvSpPr>
        <p:spPr>
          <a:xfrm>
            <a:off x="0" y="6358467"/>
            <a:ext cx="12192000" cy="499533"/>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a:p>
        </p:txBody>
      </p:sp>
      <p:sp>
        <p:nvSpPr>
          <p:cNvPr id="13" name="Platshållare för innehåll 7">
            <a:extLst>
              <a:ext uri="{FF2B5EF4-FFF2-40B4-BE49-F238E27FC236}">
                <a16:creationId xmlns:a16="http://schemas.microsoft.com/office/drawing/2014/main" id="{86AC4A55-69CB-D24D-8E31-3B3CE6BD7910}"/>
              </a:ext>
            </a:extLst>
          </p:cNvPr>
          <p:cNvSpPr>
            <a:spLocks noGrp="1"/>
          </p:cNvSpPr>
          <p:nvPr>
            <p:ph sz="quarter" idx="14" hasCustomPrompt="1"/>
          </p:nvPr>
        </p:nvSpPr>
        <p:spPr>
          <a:xfrm>
            <a:off x="593725" y="6357938"/>
            <a:ext cx="1658408" cy="288925"/>
          </a:xfrm>
        </p:spPr>
        <p:txBody>
          <a:bodyPr>
            <a:noAutofit/>
          </a:bodyPr>
          <a:lstStyle>
            <a:lvl1pPr marL="0" marR="0" indent="0" algn="l" defTabSz="914400" rtl="0" eaLnBrk="1" fontAlgn="auto" latinLnBrk="0" hangingPunct="1">
              <a:lnSpc>
                <a:spcPct val="100000"/>
              </a:lnSpc>
              <a:spcBef>
                <a:spcPts val="1200"/>
              </a:spcBef>
              <a:spcAft>
                <a:spcPts val="0"/>
              </a:spcAft>
              <a:buClrTx/>
              <a:buSzTx/>
              <a:buFontTx/>
              <a:buNone/>
              <a:tabLst/>
              <a:defRPr sz="1000">
                <a:solidFill>
                  <a:schemeClr val="tx2"/>
                </a:solidFill>
              </a:defRPr>
            </a:lvl1p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sv-SE" dirty="0"/>
              <a:t>Logotyp</a:t>
            </a:r>
          </a:p>
        </p:txBody>
      </p:sp>
      <p:sp>
        <p:nvSpPr>
          <p:cNvPr id="14" name="Platshållare för innehåll 7">
            <a:extLst>
              <a:ext uri="{FF2B5EF4-FFF2-40B4-BE49-F238E27FC236}">
                <a16:creationId xmlns:a16="http://schemas.microsoft.com/office/drawing/2014/main" id="{E2D602E3-F4BB-C241-8733-0988E19E2C3F}"/>
              </a:ext>
            </a:extLst>
          </p:cNvPr>
          <p:cNvSpPr>
            <a:spLocks noGrp="1"/>
          </p:cNvSpPr>
          <p:nvPr>
            <p:ph sz="quarter" idx="15" hasCustomPrompt="1"/>
          </p:nvPr>
        </p:nvSpPr>
        <p:spPr>
          <a:xfrm>
            <a:off x="2414059" y="6357938"/>
            <a:ext cx="1658408" cy="288925"/>
          </a:xfrm>
        </p:spPr>
        <p:txBody>
          <a:bodyPr>
            <a:noAutofit/>
          </a:bodyPr>
          <a:lstStyle>
            <a:lvl1pPr marL="0" marR="0" indent="0" algn="l" defTabSz="914400" rtl="0" eaLnBrk="1" fontAlgn="auto" latinLnBrk="0" hangingPunct="1">
              <a:lnSpc>
                <a:spcPct val="100000"/>
              </a:lnSpc>
              <a:spcBef>
                <a:spcPts val="1200"/>
              </a:spcBef>
              <a:spcAft>
                <a:spcPts val="0"/>
              </a:spcAft>
              <a:buClrTx/>
              <a:buSzTx/>
              <a:buFontTx/>
              <a:buNone/>
              <a:tabLst/>
              <a:defRPr sz="1000">
                <a:solidFill>
                  <a:schemeClr val="tx2"/>
                </a:solidFill>
              </a:defRPr>
            </a:lvl1pPr>
          </a:lstStyle>
          <a:p>
            <a:pPr lvl="0"/>
            <a:r>
              <a:rPr lang="sv-SE" dirty="0"/>
              <a:t>Logotyp</a:t>
            </a:r>
          </a:p>
        </p:txBody>
      </p:sp>
      <p:sp>
        <p:nvSpPr>
          <p:cNvPr id="15" name="Platshållare för innehåll 7">
            <a:extLst>
              <a:ext uri="{FF2B5EF4-FFF2-40B4-BE49-F238E27FC236}">
                <a16:creationId xmlns:a16="http://schemas.microsoft.com/office/drawing/2014/main" id="{4CE4B0A3-360B-9144-9BA6-7ECE846031EA}"/>
              </a:ext>
            </a:extLst>
          </p:cNvPr>
          <p:cNvSpPr>
            <a:spLocks noGrp="1"/>
          </p:cNvSpPr>
          <p:nvPr>
            <p:ph sz="quarter" idx="16" hasCustomPrompt="1"/>
          </p:nvPr>
        </p:nvSpPr>
        <p:spPr>
          <a:xfrm>
            <a:off x="4234393" y="6357938"/>
            <a:ext cx="1658408" cy="288925"/>
          </a:xfrm>
        </p:spPr>
        <p:txBody>
          <a:bodyPr>
            <a:noAutofit/>
          </a:bodyPr>
          <a:lstStyle>
            <a:lvl1pPr marL="0" indent="0">
              <a:buFontTx/>
              <a:buNone/>
              <a:defRPr sz="1000">
                <a:solidFill>
                  <a:schemeClr val="tx2"/>
                </a:solidFill>
              </a:defRPr>
            </a:lvl1pPr>
          </a:lstStyle>
          <a:p>
            <a:pPr lvl="0"/>
            <a:r>
              <a:rPr lang="sv-SE" dirty="0"/>
              <a:t>Logotyp</a:t>
            </a:r>
          </a:p>
        </p:txBody>
      </p:sp>
      <p:sp>
        <p:nvSpPr>
          <p:cNvPr id="16" name="Platshållare för innehåll 7">
            <a:extLst>
              <a:ext uri="{FF2B5EF4-FFF2-40B4-BE49-F238E27FC236}">
                <a16:creationId xmlns:a16="http://schemas.microsoft.com/office/drawing/2014/main" id="{A6B78591-014B-9F4D-9142-1F8F84A4160F}"/>
              </a:ext>
            </a:extLst>
          </p:cNvPr>
          <p:cNvSpPr>
            <a:spLocks noGrp="1"/>
          </p:cNvSpPr>
          <p:nvPr>
            <p:ph sz="quarter" idx="17" hasCustomPrompt="1"/>
          </p:nvPr>
        </p:nvSpPr>
        <p:spPr>
          <a:xfrm>
            <a:off x="6063193" y="6357938"/>
            <a:ext cx="1658408" cy="288925"/>
          </a:xfrm>
        </p:spPr>
        <p:txBody>
          <a:bodyPr>
            <a:noAutofit/>
          </a:bodyPr>
          <a:lstStyle>
            <a:lvl1pPr marL="0" indent="0">
              <a:buFontTx/>
              <a:buNone/>
              <a:defRPr sz="1000">
                <a:solidFill>
                  <a:schemeClr val="tx2"/>
                </a:solidFill>
              </a:defRPr>
            </a:lvl1pPr>
          </a:lstStyle>
          <a:p>
            <a:pPr lvl="0"/>
            <a:r>
              <a:rPr lang="sv-SE" dirty="0"/>
              <a:t>Logotyp</a:t>
            </a:r>
          </a:p>
        </p:txBody>
      </p:sp>
      <p:sp>
        <p:nvSpPr>
          <p:cNvPr id="17" name="Platshållare för innehåll 7">
            <a:extLst>
              <a:ext uri="{FF2B5EF4-FFF2-40B4-BE49-F238E27FC236}">
                <a16:creationId xmlns:a16="http://schemas.microsoft.com/office/drawing/2014/main" id="{EA1FC6A3-4DC0-EF4C-B261-34D487737367}"/>
              </a:ext>
            </a:extLst>
          </p:cNvPr>
          <p:cNvSpPr>
            <a:spLocks noGrp="1"/>
          </p:cNvSpPr>
          <p:nvPr>
            <p:ph sz="quarter" idx="18" hasCustomPrompt="1"/>
          </p:nvPr>
        </p:nvSpPr>
        <p:spPr>
          <a:xfrm>
            <a:off x="7908926" y="6357938"/>
            <a:ext cx="1658408" cy="288925"/>
          </a:xfrm>
        </p:spPr>
        <p:txBody>
          <a:bodyPr>
            <a:noAutofit/>
          </a:bodyPr>
          <a:lstStyle>
            <a:lvl1pPr marL="0" indent="0">
              <a:buFontTx/>
              <a:buNone/>
              <a:defRPr sz="1000">
                <a:solidFill>
                  <a:schemeClr val="tx2"/>
                </a:solidFill>
              </a:defRPr>
            </a:lvl1pPr>
          </a:lstStyle>
          <a:p>
            <a:pPr lvl="0"/>
            <a:r>
              <a:rPr lang="sv-SE" dirty="0"/>
              <a:t>Logotyp</a:t>
            </a:r>
          </a:p>
        </p:txBody>
      </p:sp>
      <p:sp>
        <p:nvSpPr>
          <p:cNvPr id="18" name="Platshållare för innehåll 7">
            <a:extLst>
              <a:ext uri="{FF2B5EF4-FFF2-40B4-BE49-F238E27FC236}">
                <a16:creationId xmlns:a16="http://schemas.microsoft.com/office/drawing/2014/main" id="{5E4B2FF9-E406-C446-9783-EF9B94B41CB3}"/>
              </a:ext>
            </a:extLst>
          </p:cNvPr>
          <p:cNvSpPr>
            <a:spLocks noGrp="1"/>
          </p:cNvSpPr>
          <p:nvPr>
            <p:ph sz="quarter" idx="19" hasCustomPrompt="1"/>
          </p:nvPr>
        </p:nvSpPr>
        <p:spPr>
          <a:xfrm>
            <a:off x="9737726" y="6357938"/>
            <a:ext cx="1658408" cy="288925"/>
          </a:xfrm>
        </p:spPr>
        <p:txBody>
          <a:bodyPr>
            <a:noAutofit/>
          </a:bodyPr>
          <a:lstStyle>
            <a:lvl1pPr marL="0" indent="0">
              <a:buFontTx/>
              <a:buNone/>
              <a:defRPr sz="1000">
                <a:solidFill>
                  <a:schemeClr val="tx2"/>
                </a:solidFill>
              </a:defRPr>
            </a:lvl1pPr>
          </a:lstStyle>
          <a:p>
            <a:pPr lvl="0"/>
            <a:r>
              <a:rPr lang="sv-SE" dirty="0"/>
              <a:t>Logotyp</a:t>
            </a:r>
          </a:p>
        </p:txBody>
      </p:sp>
    </p:spTree>
    <p:extLst>
      <p:ext uri="{BB962C8B-B14F-4D97-AF65-F5344CB8AC3E}">
        <p14:creationId xmlns:p14="http://schemas.microsoft.com/office/powerpoint/2010/main" val="406885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ch illustration orange">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A4BCD519-C6AC-4D43-8789-8C8C51CC8F39}"/>
              </a:ext>
              <a:ext uri="{C183D7F6-B498-43B3-948B-1728B52AA6E4}">
                <adec:decorative xmlns:adec="http://schemas.microsoft.com/office/drawing/2017/decorative" val="1"/>
              </a:ext>
            </a:extLst>
          </p:cNvPr>
          <p:cNvPicPr>
            <a:picLocks noChangeAspect="1"/>
          </p:cNvPicPr>
          <p:nvPr userDrawn="1"/>
        </p:nvPicPr>
        <p:blipFill rotWithShape="1">
          <a:blip r:embed="rId2"/>
          <a:srcRect b="10620"/>
          <a:stretch/>
        </p:blipFill>
        <p:spPr>
          <a:xfrm>
            <a:off x="0" y="5575301"/>
            <a:ext cx="12192000" cy="1282699"/>
          </a:xfrm>
          <a:prstGeom prst="rect">
            <a:avLst/>
          </a:prstGeom>
        </p:spPr>
      </p:pic>
      <p:sp>
        <p:nvSpPr>
          <p:cNvPr id="2" name="Rubrik 1" descr="Rubrik">
            <a:extLst>
              <a:ext uri="{FF2B5EF4-FFF2-40B4-BE49-F238E27FC236}">
                <a16:creationId xmlns:a16="http://schemas.microsoft.com/office/drawing/2014/main" id="{A2572C13-3610-D948-AE1E-45BBA02234D1}"/>
              </a:ext>
            </a:extLst>
          </p:cNvPr>
          <p:cNvSpPr>
            <a:spLocks noGrp="1"/>
          </p:cNvSpPr>
          <p:nvPr>
            <p:ph type="ctrTitle" hasCustomPrompt="1"/>
          </p:nvPr>
        </p:nvSpPr>
        <p:spPr>
          <a:xfrm>
            <a:off x="3879273" y="717139"/>
            <a:ext cx="7451667" cy="750102"/>
          </a:xfrm>
        </p:spPr>
        <p:txBody>
          <a:bodyPr anchor="t" anchorCtr="0">
            <a:noAutofit/>
          </a:bodyPr>
          <a:lstStyle>
            <a:lvl1pPr algn="l">
              <a:defRPr sz="4800" spc="-150">
                <a:solidFill>
                  <a:schemeClr val="bg1"/>
                </a:solidFill>
              </a:defRPr>
            </a:lvl1pPr>
          </a:lstStyle>
          <a:p>
            <a:r>
              <a:rPr lang="sv-SE" dirty="0" err="1"/>
              <a:t>Lorem</a:t>
            </a:r>
            <a:r>
              <a:rPr lang="sv-SE" dirty="0"/>
              <a:t> </a:t>
            </a:r>
            <a:r>
              <a:rPr lang="sv-SE" dirty="0" err="1"/>
              <a:t>ipsum</a:t>
            </a:r>
            <a:r>
              <a:rPr lang="sv-SE" dirty="0"/>
              <a:t> </a:t>
            </a:r>
            <a:r>
              <a:rPr lang="sv-SE" dirty="0" err="1"/>
              <a:t>Lorem</a:t>
            </a:r>
            <a:endParaRPr lang="sv-SE" dirty="0"/>
          </a:p>
        </p:txBody>
      </p:sp>
      <p:sp>
        <p:nvSpPr>
          <p:cNvPr id="3" name="Underrubrik 2" descr="Text">
            <a:extLst>
              <a:ext uri="{FF2B5EF4-FFF2-40B4-BE49-F238E27FC236}">
                <a16:creationId xmlns:a16="http://schemas.microsoft.com/office/drawing/2014/main" id="{4EEEF225-0091-2A49-A0D8-50575A5EB2E8}"/>
              </a:ext>
            </a:extLst>
          </p:cNvPr>
          <p:cNvSpPr>
            <a:spLocks noGrp="1"/>
          </p:cNvSpPr>
          <p:nvPr>
            <p:ph type="subTitle" idx="1" hasCustomPrompt="1"/>
          </p:nvPr>
        </p:nvSpPr>
        <p:spPr>
          <a:xfrm>
            <a:off x="3879273" y="1562572"/>
            <a:ext cx="7451667" cy="2872740"/>
          </a:xfrm>
        </p:spPr>
        <p:txBody>
          <a:bodyPr rIns="90000">
            <a:noAutofit/>
          </a:bodyPr>
          <a:lstStyle>
            <a:lvl1pPr marL="0" indent="0" algn="l">
              <a:buNone/>
              <a:defRPr sz="28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p>
        </p:txBody>
      </p:sp>
      <p:sp>
        <p:nvSpPr>
          <p:cNvPr id="9" name="Platshållare för innehåll 8" descr="Illustration">
            <a:extLst>
              <a:ext uri="{FF2B5EF4-FFF2-40B4-BE49-F238E27FC236}">
                <a16:creationId xmlns:a16="http://schemas.microsoft.com/office/drawing/2014/main" id="{14DB1550-8AA9-7A4C-9925-5067266ADF9E}"/>
              </a:ext>
            </a:extLst>
          </p:cNvPr>
          <p:cNvSpPr>
            <a:spLocks noGrp="1"/>
          </p:cNvSpPr>
          <p:nvPr>
            <p:ph sz="quarter" idx="10" hasCustomPrompt="1"/>
          </p:nvPr>
        </p:nvSpPr>
        <p:spPr>
          <a:xfrm>
            <a:off x="701964" y="811712"/>
            <a:ext cx="2924175" cy="3623599"/>
          </a:xfrm>
        </p:spPr>
        <p:txBody>
          <a:bodyPr>
            <a:normAutofit/>
          </a:bodyPr>
          <a:lstStyle>
            <a:lvl1pPr marL="0" indent="0">
              <a:buNone/>
              <a:defRPr sz="1800"/>
            </a:lvl1pPr>
          </a:lstStyle>
          <a:p>
            <a:r>
              <a:rPr lang="sv-SE" dirty="0"/>
              <a:t>Illustration</a:t>
            </a:r>
          </a:p>
        </p:txBody>
      </p:sp>
      <p:pic>
        <p:nvPicPr>
          <p:cNvPr id="19" name="Bildobjekt 18">
            <a:extLst>
              <a:ext uri="{FF2B5EF4-FFF2-40B4-BE49-F238E27FC236}">
                <a16:creationId xmlns:a16="http://schemas.microsoft.com/office/drawing/2014/main" id="{E8EB635F-F012-7C4E-B79F-5F1E8BC24A49}"/>
              </a:ext>
            </a:extLst>
          </p:cNvPr>
          <p:cNvPicPr>
            <a:picLocks noChangeAspect="1"/>
          </p:cNvPicPr>
          <p:nvPr userDrawn="1"/>
        </p:nvPicPr>
        <p:blipFill>
          <a:blip r:embed="rId3"/>
          <a:srcRect/>
          <a:stretch/>
        </p:blipFill>
        <p:spPr>
          <a:xfrm>
            <a:off x="701964" y="5575300"/>
            <a:ext cx="2307936" cy="216602"/>
          </a:xfrm>
          <a:prstGeom prst="rect">
            <a:avLst/>
          </a:prstGeom>
        </p:spPr>
      </p:pic>
    </p:spTree>
    <p:extLst>
      <p:ext uri="{BB962C8B-B14F-4D97-AF65-F5344CB8AC3E}">
        <p14:creationId xmlns:p14="http://schemas.microsoft.com/office/powerpoint/2010/main" val="175253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orange">
    <p:spTree>
      <p:nvGrpSpPr>
        <p:cNvPr id="1" name=""/>
        <p:cNvGrpSpPr/>
        <p:nvPr/>
      </p:nvGrpSpPr>
      <p:grpSpPr>
        <a:xfrm>
          <a:off x="0" y="0"/>
          <a:ext cx="0" cy="0"/>
          <a:chOff x="0" y="0"/>
          <a:chExt cx="0" cy="0"/>
        </a:xfrm>
      </p:grpSpPr>
      <p:sp>
        <p:nvSpPr>
          <p:cNvPr id="2" name="Rubrik 1" descr="Rubrik">
            <a:extLst>
              <a:ext uri="{FF2B5EF4-FFF2-40B4-BE49-F238E27FC236}">
                <a16:creationId xmlns:a16="http://schemas.microsoft.com/office/drawing/2014/main" id="{E46A2EEB-AE20-134C-A324-6A6DB19FF8A7}"/>
              </a:ext>
            </a:extLst>
          </p:cNvPr>
          <p:cNvSpPr>
            <a:spLocks noGrp="1"/>
          </p:cNvSpPr>
          <p:nvPr>
            <p:ph type="title"/>
          </p:nvPr>
        </p:nvSpPr>
        <p:spPr>
          <a:xfrm>
            <a:off x="665020" y="725085"/>
            <a:ext cx="10515600" cy="715328"/>
          </a:xfrm>
        </p:spPr>
        <p:txBody>
          <a:bodyPr/>
          <a:lstStyle>
            <a:lvl1pPr>
              <a:defRPr>
                <a:solidFill>
                  <a:schemeClr val="bg1"/>
                </a:solidFill>
              </a:defRPr>
            </a:lvl1pPr>
          </a:lstStyle>
          <a:p>
            <a:r>
              <a:rPr lang="sv-SE" dirty="0"/>
              <a:t>Klicka här för att ändra mall för rubrikformat</a:t>
            </a:r>
          </a:p>
        </p:txBody>
      </p:sp>
      <p:sp>
        <p:nvSpPr>
          <p:cNvPr id="3" name="Platshållare för innehåll 2" descr="Punktlista">
            <a:extLst>
              <a:ext uri="{FF2B5EF4-FFF2-40B4-BE49-F238E27FC236}">
                <a16:creationId xmlns:a16="http://schemas.microsoft.com/office/drawing/2014/main" id="{59D23C23-AB3D-9E4C-A428-C4FDC4E2F166}"/>
              </a:ext>
            </a:extLst>
          </p:cNvPr>
          <p:cNvSpPr>
            <a:spLocks noGrp="1"/>
          </p:cNvSpPr>
          <p:nvPr>
            <p:ph idx="1"/>
          </p:nvPr>
        </p:nvSpPr>
        <p:spPr>
          <a:xfrm>
            <a:off x="692728" y="1569183"/>
            <a:ext cx="10515600" cy="3447415"/>
          </a:xfrm>
        </p:spPr>
        <p:txBody>
          <a:bodyPr/>
          <a:lstStyle>
            <a:lvl1pPr>
              <a:defRPr spc="-100" baseline="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6" name="Bildobjekt 5">
            <a:extLst>
              <a:ext uri="{FF2B5EF4-FFF2-40B4-BE49-F238E27FC236}">
                <a16:creationId xmlns:a16="http://schemas.microsoft.com/office/drawing/2014/main" id="{AA13BD20-63B6-EE4A-9796-30D4F3909B79}"/>
              </a:ext>
              <a:ext uri="{C183D7F6-B498-43B3-948B-1728B52AA6E4}">
                <adec:decorative xmlns:adec="http://schemas.microsoft.com/office/drawing/2017/decorative" val="1"/>
              </a:ext>
            </a:extLst>
          </p:cNvPr>
          <p:cNvPicPr>
            <a:picLocks noChangeAspect="1"/>
          </p:cNvPicPr>
          <p:nvPr userDrawn="1"/>
        </p:nvPicPr>
        <p:blipFill rotWithShape="1">
          <a:blip r:embed="rId2"/>
          <a:srcRect b="10620"/>
          <a:stretch/>
        </p:blipFill>
        <p:spPr>
          <a:xfrm>
            <a:off x="0" y="5575301"/>
            <a:ext cx="12192000" cy="1282699"/>
          </a:xfrm>
          <a:prstGeom prst="rect">
            <a:avLst/>
          </a:prstGeom>
        </p:spPr>
      </p:pic>
      <p:pic>
        <p:nvPicPr>
          <p:cNvPr id="7" name="Bildobjekt 6">
            <a:extLst>
              <a:ext uri="{FF2B5EF4-FFF2-40B4-BE49-F238E27FC236}">
                <a16:creationId xmlns:a16="http://schemas.microsoft.com/office/drawing/2014/main" id="{CCD5E40A-B649-5945-BD5A-15EFF3DFE511}"/>
              </a:ext>
            </a:extLst>
          </p:cNvPr>
          <p:cNvPicPr>
            <a:picLocks noChangeAspect="1"/>
          </p:cNvPicPr>
          <p:nvPr userDrawn="1"/>
        </p:nvPicPr>
        <p:blipFill>
          <a:blip r:embed="rId3"/>
          <a:srcRect/>
          <a:stretch/>
        </p:blipFill>
        <p:spPr>
          <a:xfrm>
            <a:off x="701964" y="5575300"/>
            <a:ext cx="2307936" cy="216602"/>
          </a:xfrm>
          <a:prstGeom prst="rect">
            <a:avLst/>
          </a:prstGeom>
        </p:spPr>
      </p:pic>
    </p:spTree>
    <p:extLst>
      <p:ext uri="{BB962C8B-B14F-4D97-AF65-F5344CB8AC3E}">
        <p14:creationId xmlns:p14="http://schemas.microsoft.com/office/powerpoint/2010/main" val="3052957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2 punktlistor orange">
    <p:spTree>
      <p:nvGrpSpPr>
        <p:cNvPr id="1" name=""/>
        <p:cNvGrpSpPr/>
        <p:nvPr/>
      </p:nvGrpSpPr>
      <p:grpSpPr>
        <a:xfrm>
          <a:off x="0" y="0"/>
          <a:ext cx="0" cy="0"/>
          <a:chOff x="0" y="0"/>
          <a:chExt cx="0" cy="0"/>
        </a:xfrm>
      </p:grpSpPr>
      <p:sp>
        <p:nvSpPr>
          <p:cNvPr id="2" name="Rubrik 1" descr="Rubrik">
            <a:extLst>
              <a:ext uri="{FF2B5EF4-FFF2-40B4-BE49-F238E27FC236}">
                <a16:creationId xmlns:a16="http://schemas.microsoft.com/office/drawing/2014/main" id="{E46A2EEB-AE20-134C-A324-6A6DB19FF8A7}"/>
              </a:ext>
            </a:extLst>
          </p:cNvPr>
          <p:cNvSpPr>
            <a:spLocks noGrp="1"/>
          </p:cNvSpPr>
          <p:nvPr>
            <p:ph type="title"/>
          </p:nvPr>
        </p:nvSpPr>
        <p:spPr>
          <a:xfrm>
            <a:off x="665020" y="725085"/>
            <a:ext cx="10515600" cy="715328"/>
          </a:xfrm>
        </p:spPr>
        <p:txBody>
          <a:bodyPr/>
          <a:lstStyle>
            <a:lvl1pPr>
              <a:defRPr>
                <a:solidFill>
                  <a:schemeClr val="bg1"/>
                </a:solidFill>
              </a:defRPr>
            </a:lvl1pPr>
          </a:lstStyle>
          <a:p>
            <a:r>
              <a:rPr lang="sv-SE" dirty="0"/>
              <a:t>Klicka här för att ändra mall för rubrikformat</a:t>
            </a:r>
          </a:p>
        </p:txBody>
      </p:sp>
      <p:sp>
        <p:nvSpPr>
          <p:cNvPr id="8" name="Platshållare för innehåll 2" descr="Punktlista">
            <a:extLst>
              <a:ext uri="{FF2B5EF4-FFF2-40B4-BE49-F238E27FC236}">
                <a16:creationId xmlns:a16="http://schemas.microsoft.com/office/drawing/2014/main" id="{5EA81929-6E7B-3146-800E-081002E622C0}"/>
              </a:ext>
            </a:extLst>
          </p:cNvPr>
          <p:cNvSpPr>
            <a:spLocks noGrp="1"/>
          </p:cNvSpPr>
          <p:nvPr>
            <p:ph idx="1"/>
          </p:nvPr>
        </p:nvSpPr>
        <p:spPr>
          <a:xfrm>
            <a:off x="701962" y="1496481"/>
            <a:ext cx="4886037" cy="3447415"/>
          </a:xfrm>
        </p:spPr>
        <p:txBody>
          <a:bodyPr>
            <a:noAutofit/>
          </a:bodyPr>
          <a:lstStyle>
            <a:lvl1pPr>
              <a:defRPr sz="2800" spc="-50" baseline="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innehåll 2" descr="Punktlista">
            <a:extLst>
              <a:ext uri="{FF2B5EF4-FFF2-40B4-BE49-F238E27FC236}">
                <a16:creationId xmlns:a16="http://schemas.microsoft.com/office/drawing/2014/main" id="{CBD613D0-E45A-704A-B49D-E64D890DB275}"/>
              </a:ext>
            </a:extLst>
          </p:cNvPr>
          <p:cNvSpPr>
            <a:spLocks noGrp="1"/>
          </p:cNvSpPr>
          <p:nvPr>
            <p:ph idx="10"/>
          </p:nvPr>
        </p:nvSpPr>
        <p:spPr>
          <a:xfrm>
            <a:off x="5975926" y="1496481"/>
            <a:ext cx="4886037" cy="3447415"/>
          </a:xfrm>
        </p:spPr>
        <p:txBody>
          <a:bodyPr>
            <a:noAutofit/>
          </a:bodyPr>
          <a:lstStyle>
            <a:lvl1pPr>
              <a:defRPr sz="2800" spc="-50" baseline="0"/>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pic>
        <p:nvPicPr>
          <p:cNvPr id="7" name="Bildobjekt 6">
            <a:extLst>
              <a:ext uri="{FF2B5EF4-FFF2-40B4-BE49-F238E27FC236}">
                <a16:creationId xmlns:a16="http://schemas.microsoft.com/office/drawing/2014/main" id="{A22A3835-177F-7241-8F1E-EFD822C0B500}"/>
              </a:ext>
              <a:ext uri="{C183D7F6-B498-43B3-948B-1728B52AA6E4}">
                <adec:decorative xmlns:adec="http://schemas.microsoft.com/office/drawing/2017/decorative" val="1"/>
              </a:ext>
            </a:extLst>
          </p:cNvPr>
          <p:cNvPicPr>
            <a:picLocks noChangeAspect="1"/>
          </p:cNvPicPr>
          <p:nvPr userDrawn="1"/>
        </p:nvPicPr>
        <p:blipFill rotWithShape="1">
          <a:blip r:embed="rId2"/>
          <a:srcRect b="10620"/>
          <a:stretch/>
        </p:blipFill>
        <p:spPr>
          <a:xfrm>
            <a:off x="0" y="5575301"/>
            <a:ext cx="12192000" cy="1282699"/>
          </a:xfrm>
          <a:prstGeom prst="rect">
            <a:avLst/>
          </a:prstGeom>
        </p:spPr>
      </p:pic>
      <p:pic>
        <p:nvPicPr>
          <p:cNvPr id="10" name="Bildobjekt 9">
            <a:extLst>
              <a:ext uri="{FF2B5EF4-FFF2-40B4-BE49-F238E27FC236}">
                <a16:creationId xmlns:a16="http://schemas.microsoft.com/office/drawing/2014/main" id="{1A91BB1B-6E0E-0D44-98BE-920F35669ED4}"/>
              </a:ext>
            </a:extLst>
          </p:cNvPr>
          <p:cNvPicPr>
            <a:picLocks noChangeAspect="1"/>
          </p:cNvPicPr>
          <p:nvPr userDrawn="1"/>
        </p:nvPicPr>
        <p:blipFill>
          <a:blip r:embed="rId3"/>
          <a:srcRect/>
          <a:stretch/>
        </p:blipFill>
        <p:spPr>
          <a:xfrm>
            <a:off x="701964" y="5575300"/>
            <a:ext cx="2307936" cy="216602"/>
          </a:xfrm>
          <a:prstGeom prst="rect">
            <a:avLst/>
          </a:prstGeom>
        </p:spPr>
      </p:pic>
    </p:spTree>
    <p:extLst>
      <p:ext uri="{BB962C8B-B14F-4D97-AF65-F5344CB8AC3E}">
        <p14:creationId xmlns:p14="http://schemas.microsoft.com/office/powerpoint/2010/main" val="369454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tan punkter orange">
    <p:bg>
      <p:bgPr>
        <a:solidFill>
          <a:schemeClr val="accent1"/>
        </a:solidFill>
        <a:effectLst/>
      </p:bgPr>
    </p:bg>
    <p:spTree>
      <p:nvGrpSpPr>
        <p:cNvPr id="1" name=""/>
        <p:cNvGrpSpPr/>
        <p:nvPr/>
      </p:nvGrpSpPr>
      <p:grpSpPr>
        <a:xfrm>
          <a:off x="0" y="0"/>
          <a:ext cx="0" cy="0"/>
          <a:chOff x="0" y="0"/>
          <a:chExt cx="0" cy="0"/>
        </a:xfrm>
      </p:grpSpPr>
      <p:sp>
        <p:nvSpPr>
          <p:cNvPr id="2" name="Rubrik 1" descr="Rubrik">
            <a:extLst>
              <a:ext uri="{FF2B5EF4-FFF2-40B4-BE49-F238E27FC236}">
                <a16:creationId xmlns:a16="http://schemas.microsoft.com/office/drawing/2014/main" id="{A2572C13-3610-D948-AE1E-45BBA02234D1}"/>
              </a:ext>
            </a:extLst>
          </p:cNvPr>
          <p:cNvSpPr>
            <a:spLocks noGrp="1"/>
          </p:cNvSpPr>
          <p:nvPr>
            <p:ph type="ctrTitle" hasCustomPrompt="1"/>
          </p:nvPr>
        </p:nvSpPr>
        <p:spPr>
          <a:xfrm>
            <a:off x="665019" y="717066"/>
            <a:ext cx="9296950" cy="743390"/>
          </a:xfrm>
        </p:spPr>
        <p:txBody>
          <a:bodyPr anchor="t" anchorCtr="0">
            <a:noAutofit/>
          </a:bodyPr>
          <a:lstStyle>
            <a:lvl1pPr algn="l">
              <a:defRPr sz="4800" spc="-200" baseline="0">
                <a:solidFill>
                  <a:schemeClr val="bg1"/>
                </a:solidFill>
              </a:defRPr>
            </a:lvl1pPr>
          </a:lstStyle>
          <a:p>
            <a:r>
              <a:rPr lang="sv-SE" dirty="0" err="1"/>
              <a:t>Lorem</a:t>
            </a:r>
            <a:r>
              <a:rPr lang="sv-SE" dirty="0"/>
              <a:t> </a:t>
            </a:r>
            <a:r>
              <a:rPr lang="sv-SE" dirty="0" err="1"/>
              <a:t>ipsum</a:t>
            </a:r>
            <a:r>
              <a:rPr lang="sv-SE" dirty="0"/>
              <a:t> </a:t>
            </a:r>
            <a:r>
              <a:rPr lang="sv-SE" dirty="0" err="1"/>
              <a:t>Lorem</a:t>
            </a:r>
            <a:endParaRPr lang="sv-SE" dirty="0"/>
          </a:p>
        </p:txBody>
      </p:sp>
      <p:sp>
        <p:nvSpPr>
          <p:cNvPr id="3" name="Underrubrik 2" descr="Text">
            <a:extLst>
              <a:ext uri="{FF2B5EF4-FFF2-40B4-BE49-F238E27FC236}">
                <a16:creationId xmlns:a16="http://schemas.microsoft.com/office/drawing/2014/main" id="{4EEEF225-0091-2A49-A0D8-50575A5EB2E8}"/>
              </a:ext>
            </a:extLst>
          </p:cNvPr>
          <p:cNvSpPr>
            <a:spLocks noGrp="1"/>
          </p:cNvSpPr>
          <p:nvPr>
            <p:ph type="subTitle" idx="1" hasCustomPrompt="1"/>
          </p:nvPr>
        </p:nvSpPr>
        <p:spPr>
          <a:xfrm>
            <a:off x="683491" y="1513678"/>
            <a:ext cx="7270212" cy="3516690"/>
          </a:xfrm>
        </p:spPr>
        <p:txBody>
          <a:bodyPr rIns="90000">
            <a:noAutofit/>
          </a:bodyPr>
          <a:lstStyle>
            <a:lvl1pPr marL="0" indent="0" algn="l">
              <a:buNone/>
              <a:defRPr sz="28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r>
              <a:rPr lang="sv-SE" dirty="0" err="1"/>
              <a:t>Lorem</a:t>
            </a:r>
            <a:r>
              <a:rPr lang="sv-SE" dirty="0"/>
              <a:t> </a:t>
            </a:r>
            <a:r>
              <a:rPr lang="sv-SE" dirty="0" err="1"/>
              <a:t>ipsum</a:t>
            </a:r>
            <a:r>
              <a:rPr lang="sv-SE" dirty="0"/>
              <a:t> </a:t>
            </a:r>
            <a:r>
              <a:rPr lang="sv-SE" dirty="0" err="1"/>
              <a:t>dolor</a:t>
            </a:r>
            <a:r>
              <a:rPr lang="sv-SE" dirty="0"/>
              <a:t> </a:t>
            </a:r>
            <a:r>
              <a:rPr lang="sv-SE" dirty="0" err="1"/>
              <a:t>sit</a:t>
            </a:r>
            <a:r>
              <a:rPr lang="sv-SE" dirty="0"/>
              <a:t> </a:t>
            </a:r>
            <a:r>
              <a:rPr lang="sv-SE" dirty="0" err="1"/>
              <a:t>amet</a:t>
            </a:r>
            <a:r>
              <a:rPr lang="sv-SE" dirty="0"/>
              <a:t>, </a:t>
            </a:r>
          </a:p>
        </p:txBody>
      </p:sp>
      <p:pic>
        <p:nvPicPr>
          <p:cNvPr id="6" name="Bildobjekt 5">
            <a:extLst>
              <a:ext uri="{FF2B5EF4-FFF2-40B4-BE49-F238E27FC236}">
                <a16:creationId xmlns:a16="http://schemas.microsoft.com/office/drawing/2014/main" id="{23AD9E45-CF0B-F14F-A6DF-82F612B0DCC4}"/>
              </a:ext>
              <a:ext uri="{C183D7F6-B498-43B3-948B-1728B52AA6E4}">
                <adec:decorative xmlns:adec="http://schemas.microsoft.com/office/drawing/2017/decorative" val="1"/>
              </a:ext>
            </a:extLst>
          </p:cNvPr>
          <p:cNvPicPr>
            <a:picLocks noChangeAspect="1"/>
          </p:cNvPicPr>
          <p:nvPr userDrawn="1"/>
        </p:nvPicPr>
        <p:blipFill rotWithShape="1">
          <a:blip r:embed="rId2"/>
          <a:srcRect b="10620"/>
          <a:stretch/>
        </p:blipFill>
        <p:spPr>
          <a:xfrm>
            <a:off x="0" y="5575301"/>
            <a:ext cx="12192000" cy="1282699"/>
          </a:xfrm>
          <a:prstGeom prst="rect">
            <a:avLst/>
          </a:prstGeom>
        </p:spPr>
      </p:pic>
      <p:pic>
        <p:nvPicPr>
          <p:cNvPr id="9" name="Bildobjekt 8">
            <a:extLst>
              <a:ext uri="{FF2B5EF4-FFF2-40B4-BE49-F238E27FC236}">
                <a16:creationId xmlns:a16="http://schemas.microsoft.com/office/drawing/2014/main" id="{26AE091A-4196-F646-A96B-F8A7A8308591}"/>
              </a:ext>
            </a:extLst>
          </p:cNvPr>
          <p:cNvPicPr>
            <a:picLocks noChangeAspect="1"/>
          </p:cNvPicPr>
          <p:nvPr userDrawn="1"/>
        </p:nvPicPr>
        <p:blipFill>
          <a:blip r:embed="rId3"/>
          <a:srcRect/>
          <a:stretch/>
        </p:blipFill>
        <p:spPr>
          <a:xfrm>
            <a:off x="701964" y="5575300"/>
            <a:ext cx="2307936" cy="216602"/>
          </a:xfrm>
          <a:prstGeom prst="rect">
            <a:avLst/>
          </a:prstGeom>
        </p:spPr>
      </p:pic>
    </p:spTree>
    <p:extLst>
      <p:ext uri="{BB962C8B-B14F-4D97-AF65-F5344CB8AC3E}">
        <p14:creationId xmlns:p14="http://schemas.microsoft.com/office/powerpoint/2010/main" val="398723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sida positiv och negativ logotyp">
    <p:bg>
      <p:bgPr>
        <a:solidFill>
          <a:schemeClr val="accent1"/>
        </a:solidFill>
        <a:effectLst/>
      </p:bgPr>
    </p:bg>
    <p:spTree>
      <p:nvGrpSpPr>
        <p:cNvPr id="1" name=""/>
        <p:cNvGrpSpPr/>
        <p:nvPr/>
      </p:nvGrpSpPr>
      <p:grpSpPr>
        <a:xfrm>
          <a:off x="0" y="0"/>
          <a:ext cx="0" cy="0"/>
          <a:chOff x="0" y="0"/>
          <a:chExt cx="0" cy="0"/>
        </a:xfrm>
      </p:grpSpPr>
      <p:sp>
        <p:nvSpPr>
          <p:cNvPr id="6" name="Platshållare för bild 5" descr="Fotografi&#10;">
            <a:extLst>
              <a:ext uri="{FF2B5EF4-FFF2-40B4-BE49-F238E27FC236}">
                <a16:creationId xmlns:a16="http://schemas.microsoft.com/office/drawing/2014/main" id="{FCD0AEEB-50A2-F14E-A4BB-EC5B9EC685E6}"/>
              </a:ext>
            </a:extLst>
          </p:cNvPr>
          <p:cNvSpPr>
            <a:spLocks noGrp="1"/>
          </p:cNvSpPr>
          <p:nvPr>
            <p:ph type="pic" sz="quarter" idx="10"/>
          </p:nvPr>
        </p:nvSpPr>
        <p:spPr>
          <a:xfrm>
            <a:off x="0" y="0"/>
            <a:ext cx="12192000" cy="6858000"/>
          </a:xfrm>
        </p:spPr>
        <p:txBody>
          <a:bodyPr/>
          <a:lstStyle/>
          <a:p>
            <a:endParaRPr lang="sv-SE" dirty="0"/>
          </a:p>
        </p:txBody>
      </p:sp>
      <p:sp>
        <p:nvSpPr>
          <p:cNvPr id="9" name="Platshållare för innehåll 19" descr="Rubrik">
            <a:extLst>
              <a:ext uri="{FF2B5EF4-FFF2-40B4-BE49-F238E27FC236}">
                <a16:creationId xmlns:a16="http://schemas.microsoft.com/office/drawing/2014/main" id="{81F5EFA6-FF3B-8B48-81F8-E6C406BD79E1}"/>
              </a:ext>
            </a:extLst>
          </p:cNvPr>
          <p:cNvSpPr>
            <a:spLocks noGrp="1"/>
          </p:cNvSpPr>
          <p:nvPr>
            <p:ph sz="quarter" idx="13" hasCustomPrompt="1"/>
          </p:nvPr>
        </p:nvSpPr>
        <p:spPr>
          <a:xfrm>
            <a:off x="612048" y="693170"/>
            <a:ext cx="7035661" cy="792797"/>
          </a:xfrm>
        </p:spPr>
        <p:txBody>
          <a:bodyPr lIns="36000">
            <a:noAutofit/>
          </a:bodyPr>
          <a:lstStyle>
            <a:lvl1pPr marL="0" indent="0">
              <a:buFontTx/>
              <a:buNone/>
              <a:defRPr sz="6000" spc="-150">
                <a:solidFill>
                  <a:schemeClr val="bg1"/>
                </a:solidFill>
              </a:defRPr>
            </a:lvl1pPr>
          </a:lstStyle>
          <a:p>
            <a:r>
              <a:rPr lang="sv-SE" dirty="0"/>
              <a:t>Eventuell bildrubrik</a:t>
            </a:r>
          </a:p>
        </p:txBody>
      </p:sp>
      <p:sp>
        <p:nvSpPr>
          <p:cNvPr id="15" name="Platshållare för innehåll 14">
            <a:extLst>
              <a:ext uri="{FF2B5EF4-FFF2-40B4-BE49-F238E27FC236}">
                <a16:creationId xmlns:a16="http://schemas.microsoft.com/office/drawing/2014/main" id="{BB55AE79-6D7E-B447-9FFE-1461876245A5}"/>
              </a:ext>
            </a:extLst>
          </p:cNvPr>
          <p:cNvSpPr>
            <a:spLocks noGrp="1"/>
          </p:cNvSpPr>
          <p:nvPr>
            <p:ph sz="quarter" idx="15"/>
          </p:nvPr>
        </p:nvSpPr>
        <p:spPr>
          <a:xfrm>
            <a:off x="700617" y="5575300"/>
            <a:ext cx="2319338" cy="211667"/>
          </a:xfrm>
          <a:blipFill>
            <a:blip r:embed="rId2"/>
            <a:stretch>
              <a:fillRect t="-1024" b="-1024"/>
            </a:stretch>
          </a:blipFill>
        </p:spPr>
        <p:txBody>
          <a:bodyPr>
            <a:normAutofit/>
          </a:bodyPr>
          <a:lstStyle>
            <a:lvl1pPr>
              <a:defRPr sz="100"/>
            </a:lvl1pPr>
          </a:lstStyle>
          <a:p>
            <a:pPr lvl="0"/>
            <a:endParaRPr lang="sv-SE" dirty="0"/>
          </a:p>
        </p:txBody>
      </p:sp>
      <p:sp>
        <p:nvSpPr>
          <p:cNvPr id="4" name="Platshållare för innehåll 3">
            <a:extLst>
              <a:ext uri="{FF2B5EF4-FFF2-40B4-BE49-F238E27FC236}">
                <a16:creationId xmlns:a16="http://schemas.microsoft.com/office/drawing/2014/main" id="{E4E51D57-4148-4240-8FB4-48ED4A111296}"/>
              </a:ext>
            </a:extLst>
          </p:cNvPr>
          <p:cNvSpPr>
            <a:spLocks noGrp="1"/>
          </p:cNvSpPr>
          <p:nvPr>
            <p:ph sz="quarter" idx="16"/>
          </p:nvPr>
        </p:nvSpPr>
        <p:spPr>
          <a:xfrm>
            <a:off x="0" y="5740402"/>
            <a:ext cx="12192000" cy="1116000"/>
          </a:xfrm>
          <a:blipFill dpi="0" rotWithShape="1">
            <a:blip r:embed="rId3"/>
            <a:srcRect/>
            <a:stretch>
              <a:fillRect t="-1" b="117"/>
            </a:stretch>
          </a:blipFill>
        </p:spPr>
        <p:txBody>
          <a:bodyPr>
            <a:normAutofit/>
          </a:bodyPr>
          <a:lstStyle>
            <a:lvl1pPr>
              <a:defRPr sz="100"/>
            </a:lvl1pPr>
          </a:lstStyle>
          <a:p>
            <a:pPr lvl="0"/>
            <a:endParaRPr lang="sv-SE" dirty="0"/>
          </a:p>
        </p:txBody>
      </p:sp>
    </p:spTree>
    <p:extLst>
      <p:ext uri="{BB962C8B-B14F-4D97-AF65-F5344CB8AC3E}">
        <p14:creationId xmlns:p14="http://schemas.microsoft.com/office/powerpoint/2010/main" val="3815669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vslutningssida ljus">
    <p:bg>
      <p:bgPr>
        <a:solidFill>
          <a:schemeClr val="accent1"/>
        </a:solidFill>
        <a:effectLst/>
      </p:bgPr>
    </p:bg>
    <p:spTree>
      <p:nvGrpSpPr>
        <p:cNvPr id="1" name=""/>
        <p:cNvGrpSpPr/>
        <p:nvPr/>
      </p:nvGrpSpPr>
      <p:grpSpPr>
        <a:xfrm>
          <a:off x="0" y="0"/>
          <a:ext cx="0" cy="0"/>
          <a:chOff x="0" y="0"/>
          <a:chExt cx="0" cy="0"/>
        </a:xfrm>
      </p:grpSpPr>
      <p:sp>
        <p:nvSpPr>
          <p:cNvPr id="9" name="Platshållare för innehåll 19" descr="Rubrik">
            <a:extLst>
              <a:ext uri="{FF2B5EF4-FFF2-40B4-BE49-F238E27FC236}">
                <a16:creationId xmlns:a16="http://schemas.microsoft.com/office/drawing/2014/main" id="{81F5EFA6-FF3B-8B48-81F8-E6C406BD79E1}"/>
              </a:ext>
            </a:extLst>
          </p:cNvPr>
          <p:cNvSpPr>
            <a:spLocks noGrp="1"/>
          </p:cNvSpPr>
          <p:nvPr>
            <p:ph sz="quarter" idx="13" hasCustomPrompt="1"/>
          </p:nvPr>
        </p:nvSpPr>
        <p:spPr>
          <a:xfrm>
            <a:off x="612048" y="693170"/>
            <a:ext cx="7035661" cy="792797"/>
          </a:xfrm>
        </p:spPr>
        <p:txBody>
          <a:bodyPr lIns="36000">
            <a:noAutofit/>
          </a:bodyPr>
          <a:lstStyle>
            <a:lvl1pPr marL="0" indent="0">
              <a:buFontTx/>
              <a:buNone/>
              <a:defRPr sz="6000" spc="-150">
                <a:solidFill>
                  <a:schemeClr val="bg1"/>
                </a:solidFill>
              </a:defRPr>
            </a:lvl1pPr>
          </a:lstStyle>
          <a:p>
            <a:r>
              <a:rPr lang="sv-SE" dirty="0"/>
              <a:t>Rubrik</a:t>
            </a:r>
          </a:p>
        </p:txBody>
      </p:sp>
      <p:sp>
        <p:nvSpPr>
          <p:cNvPr id="8" name="Underrubrik 2" descr="Text">
            <a:extLst>
              <a:ext uri="{FF2B5EF4-FFF2-40B4-BE49-F238E27FC236}">
                <a16:creationId xmlns:a16="http://schemas.microsoft.com/office/drawing/2014/main" id="{F60259B8-26C3-2841-A1CA-8A5D094B707D}"/>
              </a:ext>
            </a:extLst>
          </p:cNvPr>
          <p:cNvSpPr>
            <a:spLocks noGrp="1"/>
          </p:cNvSpPr>
          <p:nvPr>
            <p:ph type="subTitle" idx="1" hasCustomPrompt="1"/>
          </p:nvPr>
        </p:nvSpPr>
        <p:spPr>
          <a:xfrm>
            <a:off x="683491" y="2215276"/>
            <a:ext cx="7205146" cy="1907273"/>
          </a:xfrm>
        </p:spPr>
        <p:txBody>
          <a:bodyPr rIns="90000">
            <a:normAutofit/>
          </a:bodyPr>
          <a:lstStyle>
            <a:lvl1pPr marL="0" indent="0" algn="l">
              <a:buNone/>
              <a:defRPr sz="280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Namn och kontaktuppgifter</a:t>
            </a:r>
          </a:p>
        </p:txBody>
      </p:sp>
      <p:pic>
        <p:nvPicPr>
          <p:cNvPr id="18" name="Bildobjekt 17">
            <a:extLst>
              <a:ext uri="{FF2B5EF4-FFF2-40B4-BE49-F238E27FC236}">
                <a16:creationId xmlns:a16="http://schemas.microsoft.com/office/drawing/2014/main" id="{D088BC9D-3643-ED49-845F-4A45A3C86616}"/>
              </a:ext>
            </a:extLst>
          </p:cNvPr>
          <p:cNvPicPr>
            <a:picLocks noChangeAspect="1"/>
          </p:cNvPicPr>
          <p:nvPr userDrawn="1"/>
        </p:nvPicPr>
        <p:blipFill>
          <a:blip r:embed="rId2"/>
          <a:srcRect/>
          <a:stretch/>
        </p:blipFill>
        <p:spPr>
          <a:xfrm>
            <a:off x="701965" y="4885651"/>
            <a:ext cx="3860798" cy="362340"/>
          </a:xfrm>
          <a:prstGeom prst="rect">
            <a:avLst/>
          </a:prstGeom>
        </p:spPr>
      </p:pic>
      <p:pic>
        <p:nvPicPr>
          <p:cNvPr id="19" name="Bildobjekt 18">
            <a:extLst>
              <a:ext uri="{FF2B5EF4-FFF2-40B4-BE49-F238E27FC236}">
                <a16:creationId xmlns:a16="http://schemas.microsoft.com/office/drawing/2014/main" id="{862F2797-E5AA-6640-AC52-99312E4A3EE9}"/>
              </a:ext>
            </a:extLst>
          </p:cNvPr>
          <p:cNvPicPr>
            <a:picLocks noChangeAspect="1"/>
          </p:cNvPicPr>
          <p:nvPr userDrawn="1"/>
        </p:nvPicPr>
        <p:blipFill>
          <a:blip r:embed="rId3"/>
          <a:stretch>
            <a:fillRect/>
          </a:stretch>
        </p:blipFill>
        <p:spPr>
          <a:xfrm>
            <a:off x="0" y="5032953"/>
            <a:ext cx="12192000" cy="1435100"/>
          </a:xfrm>
          <a:prstGeom prst="rect">
            <a:avLst/>
          </a:prstGeom>
        </p:spPr>
      </p:pic>
      <p:sp>
        <p:nvSpPr>
          <p:cNvPr id="20" name="Rektangel 19">
            <a:extLst>
              <a:ext uri="{FF2B5EF4-FFF2-40B4-BE49-F238E27FC236}">
                <a16:creationId xmlns:a16="http://schemas.microsoft.com/office/drawing/2014/main" id="{96E3B7B9-EA02-5542-B95B-7AC889FF20BE}"/>
              </a:ext>
            </a:extLst>
          </p:cNvPr>
          <p:cNvSpPr/>
          <p:nvPr userDrawn="1"/>
        </p:nvSpPr>
        <p:spPr>
          <a:xfrm>
            <a:off x="0" y="6358467"/>
            <a:ext cx="12192000" cy="499533"/>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a:p>
        </p:txBody>
      </p:sp>
      <p:sp>
        <p:nvSpPr>
          <p:cNvPr id="21" name="Platshållare för innehåll 7">
            <a:extLst>
              <a:ext uri="{FF2B5EF4-FFF2-40B4-BE49-F238E27FC236}">
                <a16:creationId xmlns:a16="http://schemas.microsoft.com/office/drawing/2014/main" id="{AC358B38-BEBF-9A46-801F-3687EFD85EC0}"/>
              </a:ext>
            </a:extLst>
          </p:cNvPr>
          <p:cNvSpPr>
            <a:spLocks noGrp="1"/>
          </p:cNvSpPr>
          <p:nvPr>
            <p:ph sz="quarter" idx="14" hasCustomPrompt="1"/>
          </p:nvPr>
        </p:nvSpPr>
        <p:spPr>
          <a:xfrm>
            <a:off x="593725" y="6357938"/>
            <a:ext cx="1658408" cy="288925"/>
          </a:xfrm>
        </p:spPr>
        <p:txBody>
          <a:bodyPr>
            <a:noAutofit/>
          </a:bodyPr>
          <a:lstStyle>
            <a:lvl1pPr marL="0" indent="0">
              <a:buFontTx/>
              <a:buNone/>
              <a:defRPr sz="1000"/>
            </a:lvl1pPr>
          </a:lstStyle>
          <a:p>
            <a:pPr lvl="0"/>
            <a:r>
              <a:rPr lang="sv-SE" dirty="0"/>
              <a:t>Logotyp</a:t>
            </a:r>
          </a:p>
        </p:txBody>
      </p:sp>
      <p:sp>
        <p:nvSpPr>
          <p:cNvPr id="22" name="Platshållare för innehåll 7">
            <a:extLst>
              <a:ext uri="{FF2B5EF4-FFF2-40B4-BE49-F238E27FC236}">
                <a16:creationId xmlns:a16="http://schemas.microsoft.com/office/drawing/2014/main" id="{1C0269EF-D8E1-7948-98D1-5BA94651CBAB}"/>
              </a:ext>
            </a:extLst>
          </p:cNvPr>
          <p:cNvSpPr>
            <a:spLocks noGrp="1"/>
          </p:cNvSpPr>
          <p:nvPr>
            <p:ph sz="quarter" idx="15" hasCustomPrompt="1"/>
          </p:nvPr>
        </p:nvSpPr>
        <p:spPr>
          <a:xfrm>
            <a:off x="2414059" y="6357938"/>
            <a:ext cx="1658408" cy="288925"/>
          </a:xfrm>
        </p:spPr>
        <p:txBody>
          <a:bodyPr>
            <a:noAutofit/>
          </a:bodyPr>
          <a:lstStyle>
            <a:lvl1pPr marL="0" marR="0" indent="0" algn="l" defTabSz="914400" rtl="0" eaLnBrk="1" fontAlgn="auto" latinLnBrk="0" hangingPunct="1">
              <a:lnSpc>
                <a:spcPct val="100000"/>
              </a:lnSpc>
              <a:spcBef>
                <a:spcPts val="1200"/>
              </a:spcBef>
              <a:spcAft>
                <a:spcPts val="0"/>
              </a:spcAft>
              <a:buClrTx/>
              <a:buSzTx/>
              <a:buFontTx/>
              <a:buNone/>
              <a:tabLst/>
              <a:defRPr sz="1000"/>
            </a:lvl1p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sv-SE" dirty="0"/>
              <a:t>Logotyp</a:t>
            </a:r>
          </a:p>
          <a:p>
            <a:pPr lvl="0"/>
            <a:endParaRPr lang="sv-SE" dirty="0"/>
          </a:p>
        </p:txBody>
      </p:sp>
      <p:sp>
        <p:nvSpPr>
          <p:cNvPr id="23" name="Platshållare för innehåll 7">
            <a:extLst>
              <a:ext uri="{FF2B5EF4-FFF2-40B4-BE49-F238E27FC236}">
                <a16:creationId xmlns:a16="http://schemas.microsoft.com/office/drawing/2014/main" id="{51B9AD80-E097-AB46-A469-85244865B65F}"/>
              </a:ext>
            </a:extLst>
          </p:cNvPr>
          <p:cNvSpPr>
            <a:spLocks noGrp="1"/>
          </p:cNvSpPr>
          <p:nvPr>
            <p:ph sz="quarter" idx="16" hasCustomPrompt="1"/>
          </p:nvPr>
        </p:nvSpPr>
        <p:spPr>
          <a:xfrm>
            <a:off x="4234393" y="6357938"/>
            <a:ext cx="1658408" cy="288925"/>
          </a:xfrm>
        </p:spPr>
        <p:txBody>
          <a:bodyPr>
            <a:noAutofit/>
          </a:bodyPr>
          <a:lstStyle>
            <a:lvl1pPr marL="0" marR="0" indent="0" algn="l" defTabSz="914400" rtl="0" eaLnBrk="1" fontAlgn="auto" latinLnBrk="0" hangingPunct="1">
              <a:lnSpc>
                <a:spcPct val="100000"/>
              </a:lnSpc>
              <a:spcBef>
                <a:spcPts val="1200"/>
              </a:spcBef>
              <a:spcAft>
                <a:spcPts val="0"/>
              </a:spcAft>
              <a:buClrTx/>
              <a:buSzTx/>
              <a:buFontTx/>
              <a:buNone/>
              <a:tabLst/>
              <a:defRPr sz="1000"/>
            </a:lvl1p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sv-SE" dirty="0"/>
              <a:t>Logotyp</a:t>
            </a:r>
          </a:p>
          <a:p>
            <a:pPr lvl="0"/>
            <a:endParaRPr lang="sv-SE" dirty="0"/>
          </a:p>
        </p:txBody>
      </p:sp>
      <p:sp>
        <p:nvSpPr>
          <p:cNvPr id="24" name="Platshållare för innehåll 7">
            <a:extLst>
              <a:ext uri="{FF2B5EF4-FFF2-40B4-BE49-F238E27FC236}">
                <a16:creationId xmlns:a16="http://schemas.microsoft.com/office/drawing/2014/main" id="{75D7E654-7DE3-DA40-AD5B-ADB5015835F4}"/>
              </a:ext>
            </a:extLst>
          </p:cNvPr>
          <p:cNvSpPr>
            <a:spLocks noGrp="1"/>
          </p:cNvSpPr>
          <p:nvPr>
            <p:ph sz="quarter" idx="17" hasCustomPrompt="1"/>
          </p:nvPr>
        </p:nvSpPr>
        <p:spPr>
          <a:xfrm>
            <a:off x="6063193" y="6357938"/>
            <a:ext cx="1658408" cy="288925"/>
          </a:xfrm>
        </p:spPr>
        <p:txBody>
          <a:bodyPr>
            <a:noAutofit/>
          </a:bodyPr>
          <a:lstStyle>
            <a:lvl1pPr marL="0" marR="0" indent="0" algn="l" defTabSz="914400" rtl="0" eaLnBrk="1" fontAlgn="auto" latinLnBrk="0" hangingPunct="1">
              <a:lnSpc>
                <a:spcPct val="100000"/>
              </a:lnSpc>
              <a:spcBef>
                <a:spcPts val="1200"/>
              </a:spcBef>
              <a:spcAft>
                <a:spcPts val="0"/>
              </a:spcAft>
              <a:buClrTx/>
              <a:buSzTx/>
              <a:buFontTx/>
              <a:buNone/>
              <a:tabLst/>
              <a:defRPr sz="1000"/>
            </a:lvl1p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sv-SE" dirty="0"/>
              <a:t>Logotyp</a:t>
            </a:r>
          </a:p>
          <a:p>
            <a:pPr lvl="0"/>
            <a:endParaRPr lang="sv-SE" dirty="0"/>
          </a:p>
        </p:txBody>
      </p:sp>
      <p:sp>
        <p:nvSpPr>
          <p:cNvPr id="25" name="Platshållare för innehåll 7">
            <a:extLst>
              <a:ext uri="{FF2B5EF4-FFF2-40B4-BE49-F238E27FC236}">
                <a16:creationId xmlns:a16="http://schemas.microsoft.com/office/drawing/2014/main" id="{0F5B14DB-F6D3-DF40-AAD6-AFB720A84E0B}"/>
              </a:ext>
            </a:extLst>
          </p:cNvPr>
          <p:cNvSpPr>
            <a:spLocks noGrp="1"/>
          </p:cNvSpPr>
          <p:nvPr>
            <p:ph sz="quarter" idx="18" hasCustomPrompt="1"/>
          </p:nvPr>
        </p:nvSpPr>
        <p:spPr>
          <a:xfrm>
            <a:off x="7908926" y="6357938"/>
            <a:ext cx="1658408" cy="288925"/>
          </a:xfrm>
        </p:spPr>
        <p:txBody>
          <a:bodyPr>
            <a:noAutofit/>
          </a:bodyPr>
          <a:lstStyle>
            <a:lvl1pPr marL="0" marR="0" indent="0" algn="l" defTabSz="914400" rtl="0" eaLnBrk="1" fontAlgn="auto" latinLnBrk="0" hangingPunct="1">
              <a:lnSpc>
                <a:spcPct val="100000"/>
              </a:lnSpc>
              <a:spcBef>
                <a:spcPts val="1200"/>
              </a:spcBef>
              <a:spcAft>
                <a:spcPts val="0"/>
              </a:spcAft>
              <a:buClrTx/>
              <a:buSzTx/>
              <a:buFontTx/>
              <a:buNone/>
              <a:tabLst/>
              <a:defRPr sz="1000"/>
            </a:lvl1p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sv-SE" dirty="0"/>
              <a:t>Logotyp</a:t>
            </a:r>
          </a:p>
          <a:p>
            <a:pPr lvl="0"/>
            <a:endParaRPr lang="sv-SE" dirty="0"/>
          </a:p>
        </p:txBody>
      </p:sp>
      <p:sp>
        <p:nvSpPr>
          <p:cNvPr id="26" name="Platshållare för innehåll 7">
            <a:extLst>
              <a:ext uri="{FF2B5EF4-FFF2-40B4-BE49-F238E27FC236}">
                <a16:creationId xmlns:a16="http://schemas.microsoft.com/office/drawing/2014/main" id="{5559BCD3-FA14-F44D-B6A6-C9640143A68B}"/>
              </a:ext>
            </a:extLst>
          </p:cNvPr>
          <p:cNvSpPr>
            <a:spLocks noGrp="1"/>
          </p:cNvSpPr>
          <p:nvPr>
            <p:ph sz="quarter" idx="19" hasCustomPrompt="1"/>
          </p:nvPr>
        </p:nvSpPr>
        <p:spPr>
          <a:xfrm>
            <a:off x="9737726" y="6357938"/>
            <a:ext cx="1658408" cy="288925"/>
          </a:xfrm>
        </p:spPr>
        <p:txBody>
          <a:bodyPr>
            <a:noAutofit/>
          </a:bodyPr>
          <a:lstStyle>
            <a:lvl1pPr marL="0" marR="0" indent="0" algn="l" defTabSz="914400" rtl="0" eaLnBrk="1" fontAlgn="auto" latinLnBrk="0" hangingPunct="1">
              <a:lnSpc>
                <a:spcPct val="100000"/>
              </a:lnSpc>
              <a:spcBef>
                <a:spcPts val="1200"/>
              </a:spcBef>
              <a:spcAft>
                <a:spcPts val="0"/>
              </a:spcAft>
              <a:buClrTx/>
              <a:buSzTx/>
              <a:buFontTx/>
              <a:buNone/>
              <a:tabLst/>
              <a:defRPr sz="1000"/>
            </a:lvl1p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sv-SE" dirty="0"/>
              <a:t>Logotyp</a:t>
            </a:r>
          </a:p>
          <a:p>
            <a:pPr lvl="0"/>
            <a:endParaRPr lang="sv-SE" dirty="0"/>
          </a:p>
        </p:txBody>
      </p:sp>
    </p:spTree>
    <p:extLst>
      <p:ext uri="{BB962C8B-B14F-4D97-AF65-F5344CB8AC3E}">
        <p14:creationId xmlns:p14="http://schemas.microsoft.com/office/powerpoint/2010/main" val="1004581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ubrik och punktlista diskret">
    <p:bg>
      <p:bgPr>
        <a:solidFill>
          <a:schemeClr val="bg1"/>
        </a:solidFill>
        <a:effectLst/>
      </p:bgPr>
    </p:bg>
    <p:spTree>
      <p:nvGrpSpPr>
        <p:cNvPr id="1" name=""/>
        <p:cNvGrpSpPr/>
        <p:nvPr/>
      </p:nvGrpSpPr>
      <p:grpSpPr>
        <a:xfrm>
          <a:off x="0" y="0"/>
          <a:ext cx="0" cy="0"/>
          <a:chOff x="0" y="0"/>
          <a:chExt cx="0" cy="0"/>
        </a:xfrm>
      </p:grpSpPr>
      <p:sp>
        <p:nvSpPr>
          <p:cNvPr id="11" name="Rubrik 1" descr="Rubrik">
            <a:extLst>
              <a:ext uri="{FF2B5EF4-FFF2-40B4-BE49-F238E27FC236}">
                <a16:creationId xmlns:a16="http://schemas.microsoft.com/office/drawing/2014/main" id="{57337664-96F4-134B-9B53-8CFA4D4278A1}"/>
              </a:ext>
            </a:extLst>
          </p:cNvPr>
          <p:cNvSpPr>
            <a:spLocks noGrp="1"/>
          </p:cNvSpPr>
          <p:nvPr>
            <p:ph type="title"/>
          </p:nvPr>
        </p:nvSpPr>
        <p:spPr>
          <a:xfrm>
            <a:off x="671020" y="725984"/>
            <a:ext cx="10515600" cy="715328"/>
          </a:xfrm>
        </p:spPr>
        <p:txBody>
          <a:bodyPr/>
          <a:lstStyle>
            <a:lvl1pPr>
              <a:defRPr>
                <a:solidFill>
                  <a:schemeClr val="accent1"/>
                </a:solidFill>
              </a:defRPr>
            </a:lvl1pPr>
          </a:lstStyle>
          <a:p>
            <a:r>
              <a:rPr lang="sv-SE"/>
              <a:t>Klicka här för att ändra mall för rubrikformat</a:t>
            </a:r>
            <a:endParaRPr lang="sv-SE" dirty="0"/>
          </a:p>
        </p:txBody>
      </p:sp>
      <p:sp>
        <p:nvSpPr>
          <p:cNvPr id="12" name="Platshållare för innehåll 2" descr="Punktlista">
            <a:extLst>
              <a:ext uri="{FF2B5EF4-FFF2-40B4-BE49-F238E27FC236}">
                <a16:creationId xmlns:a16="http://schemas.microsoft.com/office/drawing/2014/main" id="{2EB848B1-6677-2E4F-A758-1FC796442F03}"/>
              </a:ext>
            </a:extLst>
          </p:cNvPr>
          <p:cNvSpPr>
            <a:spLocks noGrp="1"/>
          </p:cNvSpPr>
          <p:nvPr>
            <p:ph idx="1"/>
          </p:nvPr>
        </p:nvSpPr>
        <p:spPr>
          <a:xfrm>
            <a:off x="701963" y="1496481"/>
            <a:ext cx="10515600" cy="3447415"/>
          </a:xfrm>
        </p:spPr>
        <p:txBody>
          <a:bodyPr/>
          <a:lstStyle>
            <a:lvl1pPr>
              <a:defRPr spc="-100" baseline="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8" name="Bildobjekt 7">
            <a:extLst>
              <a:ext uri="{FF2B5EF4-FFF2-40B4-BE49-F238E27FC236}">
                <a16:creationId xmlns:a16="http://schemas.microsoft.com/office/drawing/2014/main" id="{D08315AD-95C8-2A40-9686-44E0A5DC47B7}"/>
              </a:ext>
              <a:ext uri="{C183D7F6-B498-43B3-948B-1728B52AA6E4}">
                <adec:decorative xmlns:adec="http://schemas.microsoft.com/office/drawing/2017/decorative" val="1"/>
              </a:ext>
            </a:extLst>
          </p:cNvPr>
          <p:cNvPicPr>
            <a:picLocks noChangeAspect="1"/>
          </p:cNvPicPr>
          <p:nvPr userDrawn="1"/>
        </p:nvPicPr>
        <p:blipFill rotWithShape="1">
          <a:blip r:embed="rId2"/>
          <a:srcRect b="11504"/>
          <a:stretch/>
        </p:blipFill>
        <p:spPr>
          <a:xfrm>
            <a:off x="0" y="5587999"/>
            <a:ext cx="12192000" cy="1270001"/>
          </a:xfrm>
          <a:prstGeom prst="rect">
            <a:avLst/>
          </a:prstGeom>
        </p:spPr>
      </p:pic>
      <p:pic>
        <p:nvPicPr>
          <p:cNvPr id="10" name="Bildobjekt 9">
            <a:extLst>
              <a:ext uri="{FF2B5EF4-FFF2-40B4-BE49-F238E27FC236}">
                <a16:creationId xmlns:a16="http://schemas.microsoft.com/office/drawing/2014/main" id="{E2C9A974-28E7-374C-8C1F-60AE6A4AD01E}"/>
              </a:ext>
            </a:extLst>
          </p:cNvPr>
          <p:cNvPicPr>
            <a:picLocks noChangeAspect="1"/>
          </p:cNvPicPr>
          <p:nvPr userDrawn="1"/>
        </p:nvPicPr>
        <p:blipFill>
          <a:blip r:embed="rId3"/>
          <a:srcRect/>
          <a:stretch/>
        </p:blipFill>
        <p:spPr>
          <a:xfrm>
            <a:off x="701966" y="5575300"/>
            <a:ext cx="2307931" cy="216602"/>
          </a:xfrm>
          <a:prstGeom prst="rect">
            <a:avLst/>
          </a:prstGeom>
        </p:spPr>
      </p:pic>
    </p:spTree>
    <p:extLst>
      <p:ext uri="{BB962C8B-B14F-4D97-AF65-F5344CB8AC3E}">
        <p14:creationId xmlns:p14="http://schemas.microsoft.com/office/powerpoint/2010/main" val="213199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B3F274B-2234-E643-A5D7-4ADC3F9D3623}"/>
              </a:ext>
            </a:extLst>
          </p:cNvPr>
          <p:cNvSpPr>
            <a:spLocks noGrp="1"/>
          </p:cNvSpPr>
          <p:nvPr>
            <p:ph type="title"/>
          </p:nvPr>
        </p:nvSpPr>
        <p:spPr>
          <a:xfrm>
            <a:off x="671020" y="707511"/>
            <a:ext cx="10515600" cy="715328"/>
          </a:xfrm>
          <a:prstGeom prst="rect">
            <a:avLst/>
          </a:prstGeom>
        </p:spPr>
        <p:txBody>
          <a:bodyPr vert="horz" lIns="0" tIns="0" rIns="0" bIns="0" rtlCol="0" anchor="t" anchorCtr="0">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B1AC91CB-1875-EE4E-9ACD-A917BBC61064}"/>
              </a:ext>
            </a:extLst>
          </p:cNvPr>
          <p:cNvSpPr>
            <a:spLocks noGrp="1"/>
          </p:cNvSpPr>
          <p:nvPr>
            <p:ph type="body" idx="1"/>
          </p:nvPr>
        </p:nvSpPr>
        <p:spPr>
          <a:xfrm>
            <a:off x="689492" y="1502358"/>
            <a:ext cx="10515600" cy="3447415"/>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227352933"/>
      </p:ext>
    </p:extLst>
  </p:cSld>
  <p:clrMap bg1="lt1" tx1="dk1" bg2="lt2" tx2="dk2" accent1="accent1" accent2="accent2" accent3="accent3" accent4="accent4" accent5="accent5" accent6="accent6" hlink="hlink" folHlink="folHlink"/>
  <p:sldLayoutIdLst>
    <p:sldLayoutId id="2147483690" r:id="rId1"/>
    <p:sldLayoutId id="2147483699" r:id="rId2"/>
    <p:sldLayoutId id="2147483691" r:id="rId3"/>
    <p:sldLayoutId id="2147483692" r:id="rId4"/>
    <p:sldLayoutId id="2147483693" r:id="rId5"/>
    <p:sldLayoutId id="2147483694" r:id="rId6"/>
    <p:sldLayoutId id="2147483695" r:id="rId7"/>
    <p:sldLayoutId id="2147483697" r:id="rId8"/>
    <p:sldLayoutId id="2147483701" r:id="rId9"/>
    <p:sldLayoutId id="2147483661" r:id="rId10"/>
    <p:sldLayoutId id="2147483664" r:id="rId11"/>
    <p:sldLayoutId id="2147483672" r:id="rId12"/>
    <p:sldLayoutId id="2147483671" r:id="rId13"/>
    <p:sldLayoutId id="2147483666" r:id="rId14"/>
  </p:sldLayoutIdLst>
  <p:txStyles>
    <p:titleStyle>
      <a:lvl1pPr algn="l" defTabSz="914400" rtl="0" eaLnBrk="1" latinLnBrk="0" hangingPunct="1">
        <a:lnSpc>
          <a:spcPct val="90000"/>
        </a:lnSpc>
        <a:spcBef>
          <a:spcPct val="0"/>
        </a:spcBef>
        <a:buNone/>
        <a:defRPr sz="4800" kern="1200" spc="-15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3200" kern="1200" spc="-5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typsnitt"/>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typsnitt"/>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typsnitt"/>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typsnitt"/>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5B3F274B-2234-E643-A5D7-4ADC3F9D3623}"/>
              </a:ext>
            </a:extLst>
          </p:cNvPr>
          <p:cNvSpPr>
            <a:spLocks noGrp="1"/>
          </p:cNvSpPr>
          <p:nvPr>
            <p:ph type="title"/>
          </p:nvPr>
        </p:nvSpPr>
        <p:spPr>
          <a:xfrm>
            <a:off x="671020" y="707511"/>
            <a:ext cx="10515600" cy="715328"/>
          </a:xfrm>
          <a:prstGeom prst="rect">
            <a:avLst/>
          </a:prstGeom>
        </p:spPr>
        <p:txBody>
          <a:bodyPr vert="horz" lIns="0" tIns="0" rIns="0" bIns="0" rtlCol="0" anchor="t" anchorCtr="0">
            <a:norm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B1AC91CB-1875-EE4E-9ACD-A917BBC61064}"/>
              </a:ext>
            </a:extLst>
          </p:cNvPr>
          <p:cNvSpPr>
            <a:spLocks noGrp="1"/>
          </p:cNvSpPr>
          <p:nvPr>
            <p:ph type="body" idx="1"/>
          </p:nvPr>
        </p:nvSpPr>
        <p:spPr>
          <a:xfrm>
            <a:off x="689492" y="1502358"/>
            <a:ext cx="10515600" cy="3447415"/>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24403878"/>
      </p:ext>
    </p:extLst>
  </p:cSld>
  <p:clrMap bg1="lt1" tx1="dk1" bg2="lt2" tx2="dk2" accent1="accent1" accent2="accent2" accent3="accent3" accent4="accent4" accent5="accent5" accent6="accent6" hlink="hlink" folHlink="folHlink"/>
  <p:sldLayoutIdLst>
    <p:sldLayoutId id="2147483674" r:id="rId1"/>
    <p:sldLayoutId id="2147483700" r:id="rId2"/>
    <p:sldLayoutId id="2147483675" r:id="rId3"/>
    <p:sldLayoutId id="2147483676" r:id="rId4"/>
    <p:sldLayoutId id="2147483677" r:id="rId5"/>
    <p:sldLayoutId id="2147483678" r:id="rId6"/>
    <p:sldLayoutId id="2147483696" r:id="rId7"/>
    <p:sldLayoutId id="2147483698" r:id="rId8"/>
  </p:sldLayoutIdLst>
  <p:txStyles>
    <p:titleStyle>
      <a:lvl1pPr algn="l" defTabSz="914400" rtl="0" eaLnBrk="1" latinLnBrk="0" hangingPunct="1">
        <a:lnSpc>
          <a:spcPct val="90000"/>
        </a:lnSpc>
        <a:spcBef>
          <a:spcPct val="0"/>
        </a:spcBef>
        <a:buNone/>
        <a:defRPr sz="4800" kern="1200" spc="-15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3200" kern="1200" spc="-40" baseline="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Systemtypsnitt"/>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Systemtypsnitt"/>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Systemtypsnitt"/>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Systemtypsnitt"/>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hyperlink" Target="https://pixabay.com/sv/m%C3%B6te-konferens-personlig-lagarbete-3321175/"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hyperlink" Target="https://www.life-time.se/vardkvalitet/ett-bra-samverkansprojekt-skapar-varde-for-patienter-landstinget-och-foretag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hyperlink" Target="https://curius.de/2021/01/kommentar-fans-von-matrix-xmpp-co-nervt-nich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skr.se/skr/tjanster/rapporterochskrifter/publikationer/anvandsipettverktygvidsamverkan.29048.html" TargetMode="External"/><Relationship Id="rId4" Type="http://schemas.openxmlformats.org/officeDocument/2006/relationships/hyperlink" Target="https://pxhere.com/sv/photo/863130"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hyperlink" Target="mailto:Christian.Nyenger@regionostergotland.se"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mailto:Carol.obregon@sfvarend.se"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pixabay.com/sv/fr%C3%A5ga-fr%C3%A5getecken-hj%C3%A4lp-svar-2309040/"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hyperlink" Target="https://www.ijlsi.com/due-process-of-law-comparative-constitution-comparison-between-australia-and-indi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hyperlink" Target="http://jonathonhutchinson.com.au/2019-internet-research-overview/"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life-time.se/patient/battre-samverkan-mellan-landstingen-ett-steg-mot-mer-jamlik-var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73E78F78-7D7F-9C44-9C73-299748923802}"/>
              </a:ext>
            </a:extLst>
          </p:cNvPr>
          <p:cNvSpPr>
            <a:spLocks noGrp="1"/>
          </p:cNvSpPr>
          <p:nvPr>
            <p:ph sz="quarter" idx="13"/>
          </p:nvPr>
        </p:nvSpPr>
        <p:spPr>
          <a:xfrm>
            <a:off x="180753" y="1145498"/>
            <a:ext cx="11748977" cy="1354422"/>
          </a:xfrm>
        </p:spPr>
        <p:txBody>
          <a:bodyPr/>
          <a:lstStyle/>
          <a:p>
            <a:pPr algn="ctr"/>
            <a:r>
              <a:rPr lang="sv-SE" sz="7200" dirty="0"/>
              <a:t>Gemensam grundutbildning SIP</a:t>
            </a:r>
          </a:p>
          <a:p>
            <a:pPr algn="ctr"/>
            <a:endParaRPr lang="sv-SE" sz="7200" dirty="0"/>
          </a:p>
        </p:txBody>
      </p:sp>
      <p:sp>
        <p:nvSpPr>
          <p:cNvPr id="2" name="textruta 1">
            <a:extLst>
              <a:ext uri="{FF2B5EF4-FFF2-40B4-BE49-F238E27FC236}">
                <a16:creationId xmlns:a16="http://schemas.microsoft.com/office/drawing/2014/main" id="{22235A31-EC1C-4AAF-801D-384567F56949}"/>
              </a:ext>
            </a:extLst>
          </p:cNvPr>
          <p:cNvSpPr txBox="1"/>
          <p:nvPr/>
        </p:nvSpPr>
        <p:spPr>
          <a:xfrm>
            <a:off x="872455" y="2625646"/>
            <a:ext cx="10234569" cy="369332"/>
          </a:xfrm>
          <a:prstGeom prst="rect">
            <a:avLst/>
          </a:prstGeom>
          <a:noFill/>
        </p:spPr>
        <p:txBody>
          <a:bodyPr wrap="square" rtlCol="0">
            <a:spAutoFit/>
          </a:bodyPr>
          <a:lstStyle/>
          <a:p>
            <a:r>
              <a:rPr lang="sv-SE" dirty="0"/>
              <a:t>Ett samarbete mellan Samordningsförbundet Västra Östergötland och Samordningsförbundet Värend</a:t>
            </a:r>
          </a:p>
        </p:txBody>
      </p:sp>
    </p:spTree>
    <p:extLst>
      <p:ext uri="{BB962C8B-B14F-4D97-AF65-F5344CB8AC3E}">
        <p14:creationId xmlns:p14="http://schemas.microsoft.com/office/powerpoint/2010/main" val="130921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277D506-5B62-4C4E-BB7C-3003C171336F}"/>
              </a:ext>
            </a:extLst>
          </p:cNvPr>
          <p:cNvSpPr>
            <a:spLocks noGrp="1"/>
          </p:cNvSpPr>
          <p:nvPr>
            <p:ph type="title"/>
          </p:nvPr>
        </p:nvSpPr>
        <p:spPr>
          <a:xfrm>
            <a:off x="671020" y="725984"/>
            <a:ext cx="10515600" cy="715328"/>
          </a:xfrm>
        </p:spPr>
        <p:txBody>
          <a:bodyPr anchor="t">
            <a:normAutofit/>
          </a:bodyPr>
          <a:lstStyle/>
          <a:p>
            <a:r>
              <a:rPr lang="sv-SE" dirty="0"/>
              <a:t>Genomför huvudmöte</a:t>
            </a:r>
          </a:p>
        </p:txBody>
      </p:sp>
      <p:sp>
        <p:nvSpPr>
          <p:cNvPr id="3" name="Underrubrik 2">
            <a:extLst>
              <a:ext uri="{FF2B5EF4-FFF2-40B4-BE49-F238E27FC236}">
                <a16:creationId xmlns:a16="http://schemas.microsoft.com/office/drawing/2014/main" id="{FD9E22E9-A550-4846-B72B-D447D8260CE1}"/>
              </a:ext>
            </a:extLst>
          </p:cNvPr>
          <p:cNvSpPr>
            <a:spLocks noGrp="1"/>
          </p:cNvSpPr>
          <p:nvPr>
            <p:ph idx="1"/>
          </p:nvPr>
        </p:nvSpPr>
        <p:spPr>
          <a:xfrm>
            <a:off x="701962" y="1496481"/>
            <a:ext cx="4886037" cy="3447415"/>
          </a:xfrm>
        </p:spPr>
        <p:txBody>
          <a:bodyPr anchor="t">
            <a:normAutofit/>
          </a:bodyPr>
          <a:lstStyle/>
          <a:p>
            <a:pPr marL="0" indent="0">
              <a:buNone/>
            </a:pPr>
            <a:r>
              <a:rPr lang="en-US" dirty="0"/>
              <a:t>Mötets olika faser</a:t>
            </a:r>
          </a:p>
          <a:p>
            <a:pPr marL="457200" indent="-457200">
              <a:buFont typeface="Wingdings" panose="05000000000000000000" pitchFamily="2" charset="2"/>
              <a:buChar char="q"/>
            </a:pPr>
            <a:r>
              <a:rPr lang="en-US" dirty="0"/>
              <a:t>Presentation och information</a:t>
            </a:r>
          </a:p>
          <a:p>
            <a:pPr marL="457200" indent="-457200">
              <a:buFont typeface="Wingdings" panose="05000000000000000000" pitchFamily="2" charset="2"/>
              <a:buChar char="q"/>
            </a:pPr>
            <a:r>
              <a:rPr lang="en-US" dirty="0"/>
              <a:t>Syfte och frågeställning, riktning på mötet sätts</a:t>
            </a:r>
          </a:p>
          <a:p>
            <a:pPr marL="457200" indent="-457200">
              <a:buFont typeface="Wingdings" panose="05000000000000000000" pitchFamily="2" charset="2"/>
              <a:buChar char="q"/>
            </a:pPr>
            <a:r>
              <a:rPr lang="sv-SE" dirty="0"/>
              <a:t>Paus</a:t>
            </a:r>
          </a:p>
          <a:p>
            <a:pPr marL="457200" indent="-457200">
              <a:buFont typeface="Wingdings" panose="05000000000000000000" pitchFamily="2" charset="2"/>
              <a:buChar char="q"/>
            </a:pPr>
            <a:r>
              <a:rPr lang="en-US" dirty="0"/>
              <a:t>Plan (P:et i </a:t>
            </a:r>
            <a:r>
              <a:rPr lang="sv-SE" noProof="0" dirty="0"/>
              <a:t>SIP</a:t>
            </a:r>
            <a:r>
              <a:rPr lang="en-US" dirty="0"/>
              <a:t>:</a:t>
            </a:r>
            <a:r>
              <a:rPr lang="en-US" dirty="0" err="1"/>
              <a:t>en</a:t>
            </a:r>
            <a:r>
              <a:rPr lang="en-US" dirty="0"/>
              <a:t>)</a:t>
            </a:r>
          </a:p>
          <a:p>
            <a:endParaRPr lang="sv-SE" dirty="0"/>
          </a:p>
        </p:txBody>
      </p:sp>
      <p:pic>
        <p:nvPicPr>
          <p:cNvPr id="17" name="Platshållare för innehåll 16" descr="En bild som visar möbler, bord, matbord&#10;&#10;Automatiskt genererad beskrivning">
            <a:extLst>
              <a:ext uri="{FF2B5EF4-FFF2-40B4-BE49-F238E27FC236}">
                <a16:creationId xmlns:a16="http://schemas.microsoft.com/office/drawing/2014/main" id="{A37E086D-4D48-4416-85D8-7F97331CA367}"/>
              </a:ext>
            </a:extLst>
          </p:cNvPr>
          <p:cNvPicPr>
            <a:picLocks noGrp="1" noChangeAspect="1"/>
          </p:cNvPicPr>
          <p:nvPr>
            <p:ph idx="10"/>
          </p:nvPr>
        </p:nvPicPr>
        <p:blipFill>
          <a:blip r:embed="rId3">
            <a:extLst>
              <a:ext uri="{837473B0-CC2E-450A-ABE3-18F120FF3D39}">
                <a1611:picAttrSrcUrl xmlns:a1611="http://schemas.microsoft.com/office/drawing/2016/11/main" r:id="rId4"/>
              </a:ext>
            </a:extLst>
          </a:blip>
          <a:stretch>
            <a:fillRect/>
          </a:stretch>
        </p:blipFill>
        <p:spPr>
          <a:xfrm>
            <a:off x="5975926" y="1595581"/>
            <a:ext cx="4886037" cy="3249214"/>
          </a:xfrm>
          <a:noFill/>
        </p:spPr>
      </p:pic>
    </p:spTree>
    <p:extLst>
      <p:ext uri="{BB962C8B-B14F-4D97-AF65-F5344CB8AC3E}">
        <p14:creationId xmlns:p14="http://schemas.microsoft.com/office/powerpoint/2010/main" val="198257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341997-00E9-4CF5-A4B6-DCFDD9C2880C}"/>
              </a:ext>
            </a:extLst>
          </p:cNvPr>
          <p:cNvSpPr>
            <a:spLocks noGrp="1"/>
          </p:cNvSpPr>
          <p:nvPr>
            <p:ph type="title"/>
          </p:nvPr>
        </p:nvSpPr>
        <p:spPr>
          <a:xfrm>
            <a:off x="671020" y="725984"/>
            <a:ext cx="10515600" cy="715328"/>
          </a:xfrm>
        </p:spPr>
        <p:txBody>
          <a:bodyPr anchor="t">
            <a:normAutofit/>
          </a:bodyPr>
          <a:lstStyle/>
          <a:p>
            <a:r>
              <a:rPr lang="sv-SE" dirty="0"/>
              <a:t>Dokumentera</a:t>
            </a:r>
          </a:p>
        </p:txBody>
      </p:sp>
      <p:graphicFrame>
        <p:nvGraphicFramePr>
          <p:cNvPr id="5" name="Platshållare för innehåll 2">
            <a:extLst>
              <a:ext uri="{FF2B5EF4-FFF2-40B4-BE49-F238E27FC236}">
                <a16:creationId xmlns:a16="http://schemas.microsoft.com/office/drawing/2014/main" id="{A72B616D-5EBA-A351-DE66-54A201DDEE01}"/>
              </a:ext>
            </a:extLst>
          </p:cNvPr>
          <p:cNvGraphicFramePr>
            <a:graphicFrameLocks noGrp="1"/>
          </p:cNvGraphicFramePr>
          <p:nvPr>
            <p:ph idx="1"/>
            <p:extLst>
              <p:ext uri="{D42A27DB-BD31-4B8C-83A1-F6EECF244321}">
                <p14:modId xmlns:p14="http://schemas.microsoft.com/office/powerpoint/2010/main" val="4099639293"/>
              </p:ext>
            </p:extLst>
          </p:nvPr>
        </p:nvGraphicFramePr>
        <p:xfrm>
          <a:off x="701963" y="1496481"/>
          <a:ext cx="10515600" cy="3447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1792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341997-00E9-4CF5-A4B6-DCFDD9C2880C}"/>
              </a:ext>
            </a:extLst>
          </p:cNvPr>
          <p:cNvSpPr>
            <a:spLocks noGrp="1"/>
          </p:cNvSpPr>
          <p:nvPr>
            <p:ph type="title"/>
          </p:nvPr>
        </p:nvSpPr>
        <p:spPr>
          <a:xfrm>
            <a:off x="671020" y="725984"/>
            <a:ext cx="10515600" cy="715328"/>
          </a:xfrm>
        </p:spPr>
        <p:txBody>
          <a:bodyPr anchor="t">
            <a:normAutofit/>
          </a:bodyPr>
          <a:lstStyle/>
          <a:p>
            <a:r>
              <a:rPr lang="sv-SE" dirty="0"/>
              <a:t>Uppföljning</a:t>
            </a:r>
            <a:endParaRPr lang="sv-SE"/>
          </a:p>
        </p:txBody>
      </p:sp>
      <p:graphicFrame>
        <p:nvGraphicFramePr>
          <p:cNvPr id="5" name="Platshållare för innehåll 2">
            <a:extLst>
              <a:ext uri="{FF2B5EF4-FFF2-40B4-BE49-F238E27FC236}">
                <a16:creationId xmlns:a16="http://schemas.microsoft.com/office/drawing/2014/main" id="{BC6A6053-FD7E-AE6D-E380-461883E3ABF0}"/>
              </a:ext>
            </a:extLst>
          </p:cNvPr>
          <p:cNvGraphicFramePr>
            <a:graphicFrameLocks noGrp="1"/>
          </p:cNvGraphicFramePr>
          <p:nvPr>
            <p:ph idx="1"/>
            <p:extLst>
              <p:ext uri="{D42A27DB-BD31-4B8C-83A1-F6EECF244321}">
                <p14:modId xmlns:p14="http://schemas.microsoft.com/office/powerpoint/2010/main" val="1296751191"/>
              </p:ext>
            </p:extLst>
          </p:nvPr>
        </p:nvGraphicFramePr>
        <p:xfrm>
          <a:off x="701963" y="1496481"/>
          <a:ext cx="10515600" cy="3447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3150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C4A328-C834-45A9-9A6A-7AF092151272}"/>
              </a:ext>
            </a:extLst>
          </p:cNvPr>
          <p:cNvSpPr>
            <a:spLocks noGrp="1"/>
          </p:cNvSpPr>
          <p:nvPr>
            <p:ph type="title"/>
          </p:nvPr>
        </p:nvSpPr>
        <p:spPr>
          <a:xfrm>
            <a:off x="671020" y="725984"/>
            <a:ext cx="10515600" cy="715328"/>
          </a:xfrm>
        </p:spPr>
        <p:txBody>
          <a:bodyPr anchor="t">
            <a:normAutofit/>
          </a:bodyPr>
          <a:lstStyle/>
          <a:p>
            <a:r>
              <a:rPr lang="sv-SE" dirty="0"/>
              <a:t>Avsluta SIP</a:t>
            </a:r>
          </a:p>
        </p:txBody>
      </p:sp>
      <p:sp>
        <p:nvSpPr>
          <p:cNvPr id="3" name="Underrubrik 2">
            <a:extLst>
              <a:ext uri="{FF2B5EF4-FFF2-40B4-BE49-F238E27FC236}">
                <a16:creationId xmlns:a16="http://schemas.microsoft.com/office/drawing/2014/main" id="{4D024C8D-BE21-491D-AADE-B17D027E23C6}"/>
              </a:ext>
            </a:extLst>
          </p:cNvPr>
          <p:cNvSpPr>
            <a:spLocks noGrp="1"/>
          </p:cNvSpPr>
          <p:nvPr>
            <p:ph idx="1"/>
          </p:nvPr>
        </p:nvSpPr>
        <p:spPr>
          <a:xfrm>
            <a:off x="701962" y="1705292"/>
            <a:ext cx="4886037" cy="3447415"/>
          </a:xfrm>
        </p:spPr>
        <p:txBody>
          <a:bodyPr anchor="t">
            <a:normAutofit/>
          </a:bodyPr>
          <a:lstStyle/>
          <a:p>
            <a:pPr marL="342900" lvl="0" indent="-342900">
              <a:lnSpc>
                <a:spcPct val="90000"/>
              </a:lnSpc>
              <a:buFont typeface="Wingdings" panose="05000000000000000000" pitchFamily="2" charset="2"/>
              <a:buChar char="q"/>
            </a:pPr>
            <a:r>
              <a:rPr lang="sv-SE" sz="2000" baseline="0" noProof="0" dirty="0"/>
              <a:t>Upplever vi att vi har en fungerande samverkan där riskerna att individen hamnar mellan stolarna har minimerats</a:t>
            </a:r>
            <a:r>
              <a:rPr lang="en-US" sz="2000" baseline="0" dirty="0"/>
              <a:t>?</a:t>
            </a:r>
            <a:endParaRPr lang="en-US" sz="2000" dirty="0"/>
          </a:p>
          <a:p>
            <a:pPr marL="342900" lvl="0" indent="-342900">
              <a:lnSpc>
                <a:spcPct val="90000"/>
              </a:lnSpc>
              <a:buFont typeface="Wingdings" panose="05000000000000000000" pitchFamily="2" charset="2"/>
              <a:buChar char="q"/>
            </a:pPr>
            <a:r>
              <a:rPr lang="en-US" sz="2000" baseline="0" dirty="0"/>
              <a:t>Har </a:t>
            </a:r>
            <a:r>
              <a:rPr lang="sv-SE" sz="2000" baseline="0" noProof="0" dirty="0"/>
              <a:t>vi ett etablerat samarbete där alla parter strävar åt samma håll? </a:t>
            </a:r>
            <a:endParaRPr lang="sv-SE" sz="2000" noProof="0" dirty="0"/>
          </a:p>
          <a:p>
            <a:pPr marL="342900" lvl="0" indent="-342900">
              <a:lnSpc>
                <a:spcPct val="90000"/>
              </a:lnSpc>
              <a:buFont typeface="Wingdings" panose="05000000000000000000" pitchFamily="2" charset="2"/>
              <a:buChar char="q"/>
            </a:pPr>
            <a:r>
              <a:rPr lang="en-US" sz="2000" baseline="0" dirty="0"/>
              <a:t>Har de </a:t>
            </a:r>
            <a:r>
              <a:rPr lang="sv-SE" sz="2000" baseline="0" noProof="0" dirty="0"/>
              <a:t>grundläggande</a:t>
            </a:r>
            <a:r>
              <a:rPr lang="en-US" sz="2000" baseline="0" dirty="0"/>
              <a:t> </a:t>
            </a:r>
            <a:r>
              <a:rPr lang="sv-SE" sz="2000" baseline="0" noProof="0" dirty="0"/>
              <a:t>behoven</a:t>
            </a:r>
            <a:r>
              <a:rPr lang="en-US" sz="2000" baseline="0" dirty="0"/>
              <a:t> hos </a:t>
            </a:r>
            <a:r>
              <a:rPr lang="sv-SE" sz="2000" baseline="0" noProof="0" dirty="0"/>
              <a:t>individen</a:t>
            </a:r>
            <a:r>
              <a:rPr lang="en-US" sz="2000" baseline="0" dirty="0"/>
              <a:t> blivit </a:t>
            </a:r>
            <a:r>
              <a:rPr lang="sv-SE" sz="2000" baseline="0" noProof="0" dirty="0"/>
              <a:t>tillgodosedda</a:t>
            </a:r>
            <a:r>
              <a:rPr lang="en-US" sz="2000" baseline="0" dirty="0"/>
              <a:t>? </a:t>
            </a:r>
            <a:endParaRPr lang="en-US" sz="2000" dirty="0"/>
          </a:p>
          <a:p>
            <a:pPr marL="342900" lvl="0" indent="-342900">
              <a:lnSpc>
                <a:spcPct val="90000"/>
              </a:lnSpc>
              <a:buFont typeface="Wingdings" panose="05000000000000000000" pitchFamily="2" charset="2"/>
              <a:buChar char="q"/>
            </a:pPr>
            <a:r>
              <a:rPr lang="en-US" sz="2000" baseline="0" dirty="0"/>
              <a:t>Har vi </a:t>
            </a:r>
            <a:r>
              <a:rPr lang="sv-SE" sz="2000" baseline="0" noProof="0" dirty="0"/>
              <a:t>uppnått en fungerande situation med ett nätverk som tillgodoser de nuvarande och kommande behoven hos individen?</a:t>
            </a:r>
            <a:endParaRPr lang="sv-SE" sz="2000" noProof="0" dirty="0"/>
          </a:p>
          <a:p>
            <a:pPr>
              <a:lnSpc>
                <a:spcPct val="90000"/>
              </a:lnSpc>
            </a:pPr>
            <a:endParaRPr lang="sv-SE" sz="2000" dirty="0"/>
          </a:p>
        </p:txBody>
      </p:sp>
      <p:pic>
        <p:nvPicPr>
          <p:cNvPr id="6" name="Platshållare för innehåll 5" descr="En bild som visar LEGO, leksak&#10;&#10;Automatiskt genererad beskrivning">
            <a:extLst>
              <a:ext uri="{FF2B5EF4-FFF2-40B4-BE49-F238E27FC236}">
                <a16:creationId xmlns:a16="http://schemas.microsoft.com/office/drawing/2014/main" id="{26A4E1A4-A062-46EB-B13F-D3D3FBC71836}"/>
              </a:ext>
            </a:extLst>
          </p:cNvPr>
          <p:cNvPicPr>
            <a:picLocks noGrp="1" noChangeAspect="1"/>
          </p:cNvPicPr>
          <p:nvPr>
            <p:ph idx="10"/>
          </p:nvPr>
        </p:nvPicPr>
        <p:blipFill rotWithShape="1">
          <a:blip r:embed="rId3">
            <a:extLst>
              <a:ext uri="{837473B0-CC2E-450A-ABE3-18F120FF3D39}">
                <a1611:picAttrSrcUrl xmlns:a1611="http://schemas.microsoft.com/office/drawing/2016/11/main" r:id="rId4"/>
              </a:ext>
            </a:extLst>
          </a:blip>
          <a:srcRect r="2" b="5367"/>
          <a:stretch/>
        </p:blipFill>
        <p:spPr>
          <a:xfrm>
            <a:off x="5975926" y="1496481"/>
            <a:ext cx="4886037" cy="3447415"/>
          </a:xfrm>
          <a:noFill/>
        </p:spPr>
      </p:pic>
    </p:spTree>
    <p:extLst>
      <p:ext uri="{BB962C8B-B14F-4D97-AF65-F5344CB8AC3E}">
        <p14:creationId xmlns:p14="http://schemas.microsoft.com/office/powerpoint/2010/main" val="138777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341997-00E9-4CF5-A4B6-DCFDD9C2880C}"/>
              </a:ext>
            </a:extLst>
          </p:cNvPr>
          <p:cNvSpPr>
            <a:spLocks noGrp="1"/>
          </p:cNvSpPr>
          <p:nvPr>
            <p:ph type="title"/>
          </p:nvPr>
        </p:nvSpPr>
        <p:spPr>
          <a:xfrm>
            <a:off x="671020" y="725984"/>
            <a:ext cx="10515600" cy="715328"/>
          </a:xfrm>
        </p:spPr>
        <p:txBody>
          <a:bodyPr anchor="t">
            <a:normAutofit/>
          </a:bodyPr>
          <a:lstStyle/>
          <a:p>
            <a:r>
              <a:rPr lang="sv-SE" dirty="0"/>
              <a:t>Tips på diskussionsfrågor</a:t>
            </a:r>
            <a:endParaRPr lang="sv-SE"/>
          </a:p>
        </p:txBody>
      </p:sp>
      <p:sp>
        <p:nvSpPr>
          <p:cNvPr id="3" name="Platshållare för innehåll 2">
            <a:extLst>
              <a:ext uri="{FF2B5EF4-FFF2-40B4-BE49-F238E27FC236}">
                <a16:creationId xmlns:a16="http://schemas.microsoft.com/office/drawing/2014/main" id="{95B4025E-5073-47CB-8A6C-F1DD3028F12D}"/>
              </a:ext>
            </a:extLst>
          </p:cNvPr>
          <p:cNvSpPr>
            <a:spLocks noGrp="1"/>
          </p:cNvSpPr>
          <p:nvPr>
            <p:ph idx="1"/>
          </p:nvPr>
        </p:nvSpPr>
        <p:spPr>
          <a:xfrm>
            <a:off x="671020" y="1844357"/>
            <a:ext cx="4886037" cy="3561294"/>
          </a:xfrm>
        </p:spPr>
        <p:txBody>
          <a:bodyPr anchor="t">
            <a:normAutofit/>
          </a:bodyPr>
          <a:lstStyle/>
          <a:p>
            <a:pPr fontAlgn="base">
              <a:lnSpc>
                <a:spcPct val="90000"/>
              </a:lnSpc>
              <a:buFont typeface="Wingdings" panose="05000000000000000000" pitchFamily="2" charset="2"/>
              <a:buChar char="q"/>
            </a:pPr>
            <a:r>
              <a:rPr lang="sv-SE" sz="1500" dirty="0"/>
              <a:t>För vilka målgrupper upprättar ni SIP idag?</a:t>
            </a:r>
            <a:r>
              <a:rPr lang="en-US" sz="1500" dirty="0"/>
              <a:t>​</a:t>
            </a:r>
          </a:p>
          <a:p>
            <a:pPr fontAlgn="base">
              <a:lnSpc>
                <a:spcPct val="90000"/>
              </a:lnSpc>
              <a:buFont typeface="Wingdings" panose="05000000000000000000" pitchFamily="2" charset="2"/>
              <a:buChar char="q"/>
            </a:pPr>
            <a:r>
              <a:rPr lang="sv-SE" sz="1500" dirty="0"/>
              <a:t>Känner ni till om ni har en lokala överenskommelse kring SIP?</a:t>
            </a:r>
            <a:r>
              <a:rPr lang="en-US" sz="1500" dirty="0"/>
              <a:t>​</a:t>
            </a:r>
          </a:p>
          <a:p>
            <a:pPr fontAlgn="base">
              <a:lnSpc>
                <a:spcPct val="90000"/>
              </a:lnSpc>
              <a:buFont typeface="Wingdings" panose="05000000000000000000" pitchFamily="2" charset="2"/>
              <a:buChar char="q"/>
            </a:pPr>
            <a:r>
              <a:rPr lang="sv-SE" sz="1500" dirty="0"/>
              <a:t>Hur säkerställer ni delaktighet i SIP (från den enskilde)?</a:t>
            </a:r>
            <a:r>
              <a:rPr lang="en-US" sz="1500" dirty="0"/>
              <a:t>​</a:t>
            </a:r>
          </a:p>
          <a:p>
            <a:pPr fontAlgn="base">
              <a:lnSpc>
                <a:spcPct val="90000"/>
              </a:lnSpc>
              <a:buFont typeface="Wingdings" panose="05000000000000000000" pitchFamily="2" charset="2"/>
              <a:buChar char="q"/>
            </a:pPr>
            <a:r>
              <a:rPr lang="sv-SE" sz="1500" dirty="0"/>
              <a:t>Hur förbereder och planerar ni inför att SIP ska upprättas?</a:t>
            </a:r>
            <a:r>
              <a:rPr lang="en-US" sz="1500" dirty="0"/>
              <a:t>​</a:t>
            </a:r>
          </a:p>
          <a:p>
            <a:pPr fontAlgn="base">
              <a:lnSpc>
                <a:spcPct val="90000"/>
              </a:lnSpc>
              <a:buFont typeface="Wingdings" panose="05000000000000000000" pitchFamily="2" charset="2"/>
              <a:buChar char="q"/>
            </a:pPr>
            <a:r>
              <a:rPr lang="sv-SE" sz="1500" dirty="0"/>
              <a:t>Vid vilka tillfällen föreslår ni SIP?</a:t>
            </a:r>
            <a:r>
              <a:rPr lang="en-US" sz="1500" dirty="0"/>
              <a:t>​</a:t>
            </a:r>
          </a:p>
          <a:p>
            <a:pPr fontAlgn="base">
              <a:lnSpc>
                <a:spcPct val="90000"/>
              </a:lnSpc>
              <a:buFont typeface="Wingdings" panose="05000000000000000000" pitchFamily="2" charset="2"/>
              <a:buChar char="q"/>
            </a:pPr>
            <a:r>
              <a:rPr lang="sv-SE" sz="1500" dirty="0"/>
              <a:t>Hur gör ni när en individ har svårt att ge uttryck för samtycke?</a:t>
            </a:r>
            <a:r>
              <a:rPr lang="en-US" sz="1500" dirty="0"/>
              <a:t>​</a:t>
            </a:r>
          </a:p>
          <a:p>
            <a:pPr fontAlgn="base">
              <a:lnSpc>
                <a:spcPct val="90000"/>
              </a:lnSpc>
              <a:buFont typeface="Wingdings" panose="05000000000000000000" pitchFamily="2" charset="2"/>
              <a:buChar char="q"/>
            </a:pPr>
            <a:r>
              <a:rPr lang="sv-SE" sz="1500" dirty="0"/>
              <a:t>Hur gör ni om det uppkommer händelser mellan möten som kan behöva omhändertas innan uppföljningen?</a:t>
            </a:r>
            <a:r>
              <a:rPr lang="en-US" sz="1500" dirty="0"/>
              <a:t>​</a:t>
            </a:r>
          </a:p>
          <a:p>
            <a:pPr fontAlgn="base">
              <a:lnSpc>
                <a:spcPct val="90000"/>
              </a:lnSpc>
              <a:buFont typeface="Wingdings" panose="05000000000000000000" pitchFamily="2" charset="2"/>
              <a:buChar char="q"/>
            </a:pPr>
            <a:r>
              <a:rPr lang="sv-SE" sz="1500" dirty="0"/>
              <a:t>Vilka planer arbetar ni med idag? Vilka syften har de och hur används de?</a:t>
            </a:r>
            <a:r>
              <a:rPr lang="en-US" sz="1500" dirty="0"/>
              <a:t>​</a:t>
            </a:r>
          </a:p>
          <a:p>
            <a:pPr fontAlgn="base">
              <a:lnSpc>
                <a:spcPct val="90000"/>
              </a:lnSpc>
              <a:buFont typeface="Wingdings" panose="05000000000000000000" pitchFamily="2" charset="2"/>
              <a:buChar char="q"/>
            </a:pPr>
            <a:r>
              <a:rPr lang="sv-SE" sz="1500" dirty="0"/>
              <a:t>Hur avslutar ni en SIP? Vilka kommuniceras?</a:t>
            </a:r>
            <a:endParaRPr lang="en-US" sz="1500" dirty="0"/>
          </a:p>
          <a:p>
            <a:pPr marL="0" indent="0">
              <a:lnSpc>
                <a:spcPct val="90000"/>
              </a:lnSpc>
              <a:buNone/>
            </a:pPr>
            <a:endParaRPr lang="sv-SE" sz="1300" dirty="0"/>
          </a:p>
        </p:txBody>
      </p:sp>
      <p:pic>
        <p:nvPicPr>
          <p:cNvPr id="5" name="Platshållare för innehåll 4">
            <a:extLst>
              <a:ext uri="{FF2B5EF4-FFF2-40B4-BE49-F238E27FC236}">
                <a16:creationId xmlns:a16="http://schemas.microsoft.com/office/drawing/2014/main" id="{07CBB103-0CDE-45F9-9A8B-31C6A677DB23}"/>
              </a:ext>
            </a:extLst>
          </p:cNvPr>
          <p:cNvPicPr>
            <a:picLocks noGrp="1" noChangeAspect="1"/>
          </p:cNvPicPr>
          <p:nvPr>
            <p:ph idx="10"/>
          </p:nvPr>
        </p:nvPicPr>
        <p:blipFill>
          <a:blip r:embed="rId3">
            <a:extLst>
              <a:ext uri="{837473B0-CC2E-450A-ABE3-18F120FF3D39}">
                <a1611:picAttrSrcUrl xmlns:a1611="http://schemas.microsoft.com/office/drawing/2016/11/main" r:id="rId4"/>
              </a:ext>
            </a:extLst>
          </a:blip>
          <a:stretch>
            <a:fillRect/>
          </a:stretch>
        </p:blipFill>
        <p:spPr>
          <a:xfrm>
            <a:off x="5975926" y="1833776"/>
            <a:ext cx="4886037" cy="2772825"/>
          </a:xfrm>
          <a:noFill/>
        </p:spPr>
      </p:pic>
    </p:spTree>
    <p:extLst>
      <p:ext uri="{BB962C8B-B14F-4D97-AF65-F5344CB8AC3E}">
        <p14:creationId xmlns:p14="http://schemas.microsoft.com/office/powerpoint/2010/main" val="138569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341997-00E9-4CF5-A4B6-DCFDD9C2880C}"/>
              </a:ext>
            </a:extLst>
          </p:cNvPr>
          <p:cNvSpPr>
            <a:spLocks noGrp="1"/>
          </p:cNvSpPr>
          <p:nvPr>
            <p:ph type="title"/>
          </p:nvPr>
        </p:nvSpPr>
        <p:spPr>
          <a:xfrm>
            <a:off x="671020" y="725984"/>
            <a:ext cx="10515600" cy="715328"/>
          </a:xfrm>
        </p:spPr>
        <p:txBody>
          <a:bodyPr anchor="t">
            <a:normAutofit/>
          </a:bodyPr>
          <a:lstStyle/>
          <a:p>
            <a:r>
              <a:rPr lang="sv-SE" dirty="0"/>
              <a:t>Tips för vidare läsning:</a:t>
            </a:r>
          </a:p>
        </p:txBody>
      </p:sp>
      <p:pic>
        <p:nvPicPr>
          <p:cNvPr id="5" name="Platshållare för innehåll 4" descr="En bild som visar text&#10;&#10;Automatiskt genererad beskrivning">
            <a:extLst>
              <a:ext uri="{FF2B5EF4-FFF2-40B4-BE49-F238E27FC236}">
                <a16:creationId xmlns:a16="http://schemas.microsoft.com/office/drawing/2014/main" id="{85A197D3-AD7B-471D-A510-5D69D966B72A}"/>
              </a:ext>
            </a:extLst>
          </p:cNvPr>
          <p:cNvPicPr>
            <a:picLocks noGrp="1" noChangeAspect="1"/>
          </p:cNvPicPr>
          <p:nvPr>
            <p:ph idx="1"/>
          </p:nvPr>
        </p:nvPicPr>
        <p:blipFill rotWithShape="1">
          <a:blip r:embed="rId3">
            <a:extLst>
              <a:ext uri="{837473B0-CC2E-450A-ABE3-18F120FF3D39}">
                <a1611:picAttrSrcUrl xmlns:a1611="http://schemas.microsoft.com/office/drawing/2016/11/main" r:id="rId4"/>
              </a:ext>
            </a:extLst>
          </a:blip>
          <a:srcRect t="23149" r="1" b="23934"/>
          <a:stretch/>
        </p:blipFill>
        <p:spPr>
          <a:xfrm>
            <a:off x="701962" y="1496481"/>
            <a:ext cx="4886037" cy="3447415"/>
          </a:xfrm>
          <a:noFill/>
        </p:spPr>
      </p:pic>
      <p:sp>
        <p:nvSpPr>
          <p:cNvPr id="3" name="Platshållare för innehåll 2">
            <a:extLst>
              <a:ext uri="{FF2B5EF4-FFF2-40B4-BE49-F238E27FC236}">
                <a16:creationId xmlns:a16="http://schemas.microsoft.com/office/drawing/2014/main" id="{95B4025E-5073-47CB-8A6C-F1DD3028F12D}"/>
              </a:ext>
            </a:extLst>
          </p:cNvPr>
          <p:cNvSpPr>
            <a:spLocks noGrp="1"/>
          </p:cNvSpPr>
          <p:nvPr>
            <p:ph idx="10"/>
          </p:nvPr>
        </p:nvSpPr>
        <p:spPr>
          <a:xfrm>
            <a:off x="5975926" y="1496481"/>
            <a:ext cx="4886037" cy="3447415"/>
          </a:xfrm>
        </p:spPr>
        <p:txBody>
          <a:bodyPr anchor="t">
            <a:normAutofit/>
          </a:bodyPr>
          <a:lstStyle/>
          <a:p>
            <a:pPr>
              <a:lnSpc>
                <a:spcPct val="90000"/>
              </a:lnSpc>
              <a:buFont typeface="Wingdings" panose="05000000000000000000" pitchFamily="2" charset="2"/>
              <a:buChar char="q"/>
            </a:pPr>
            <a:r>
              <a:rPr lang="sv-SE" sz="2000" dirty="0"/>
              <a:t>Använd SIP -  ett verktyg vid samverkan: </a:t>
            </a:r>
            <a:r>
              <a:rPr lang="sv-SE" sz="2000" dirty="0">
                <a:hlinkClick r:id="rId5"/>
              </a:rPr>
              <a:t>Använd SIP - ett verktyg vid samverkan | SKR</a:t>
            </a:r>
            <a:endParaRPr lang="sv-SE" sz="2000" dirty="0"/>
          </a:p>
          <a:p>
            <a:pPr lvl="0">
              <a:lnSpc>
                <a:spcPct val="90000"/>
              </a:lnSpc>
              <a:buFont typeface="Wingdings" panose="05000000000000000000" pitchFamily="2" charset="2"/>
              <a:buChar char="q"/>
            </a:pPr>
            <a:r>
              <a:rPr lang="sv-SE" sz="2000" dirty="0"/>
              <a:t>Sveriges Kommuner och Regioner - </a:t>
            </a:r>
            <a:r>
              <a:rPr lang="sv-SE" sz="2000" i="1" dirty="0"/>
              <a:t>Att stärka samverkan med SIP</a:t>
            </a:r>
          </a:p>
          <a:p>
            <a:pPr lvl="0">
              <a:lnSpc>
                <a:spcPct val="90000"/>
              </a:lnSpc>
              <a:buFont typeface="Wingdings" panose="05000000000000000000" pitchFamily="2" charset="2"/>
              <a:buChar char="q"/>
            </a:pPr>
            <a:r>
              <a:rPr lang="sv-SE" sz="2000" dirty="0"/>
              <a:t>Nordström - </a:t>
            </a:r>
            <a:r>
              <a:rPr lang="sv-SE" sz="2000" i="1" dirty="0"/>
              <a:t>Samordnad individuell plan (SIP): Professionellas samt barn och föräldrars erfarenheter</a:t>
            </a:r>
          </a:p>
          <a:p>
            <a:pPr lvl="0">
              <a:lnSpc>
                <a:spcPct val="90000"/>
              </a:lnSpc>
              <a:buFont typeface="Wingdings" panose="05000000000000000000" pitchFamily="2" charset="2"/>
              <a:buChar char="q"/>
            </a:pPr>
            <a:r>
              <a:rPr lang="sv-SE" sz="2000" dirty="0"/>
              <a:t>Socialutskottet - </a:t>
            </a:r>
            <a:r>
              <a:rPr lang="sv-SE" sz="2000" i="1" dirty="0"/>
              <a:t>Samordnad individuell plan (SIP) - en utvärdering</a:t>
            </a:r>
            <a:endParaRPr lang="sv-SE" sz="2000" dirty="0"/>
          </a:p>
          <a:p>
            <a:pPr>
              <a:lnSpc>
                <a:spcPct val="90000"/>
              </a:lnSpc>
            </a:pPr>
            <a:endParaRPr lang="sv-SE" sz="2000" dirty="0"/>
          </a:p>
          <a:p>
            <a:pPr>
              <a:lnSpc>
                <a:spcPct val="90000"/>
              </a:lnSpc>
            </a:pPr>
            <a:endParaRPr lang="sv-SE" sz="2000" dirty="0"/>
          </a:p>
        </p:txBody>
      </p:sp>
    </p:spTree>
    <p:extLst>
      <p:ext uri="{BB962C8B-B14F-4D97-AF65-F5344CB8AC3E}">
        <p14:creationId xmlns:p14="http://schemas.microsoft.com/office/powerpoint/2010/main" val="201154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665020" y="725085"/>
            <a:ext cx="10515600" cy="715328"/>
          </a:xfrm>
        </p:spPr>
        <p:txBody>
          <a:bodyPr anchor="t">
            <a:normAutofit/>
          </a:bodyPr>
          <a:lstStyle/>
          <a:p>
            <a:r>
              <a:rPr lang="sv-SE" sz="3700" dirty="0">
                <a:solidFill>
                  <a:schemeClr val="accent1"/>
                </a:solidFill>
              </a:rPr>
              <a:t>Sammanfattande tips för att underlätta stegen i processen</a:t>
            </a:r>
            <a:r>
              <a:rPr lang="sv-SE" sz="3700" dirty="0"/>
              <a:t>:</a:t>
            </a:r>
          </a:p>
        </p:txBody>
      </p:sp>
      <p:graphicFrame>
        <p:nvGraphicFramePr>
          <p:cNvPr id="5" name="Platshållare för innehåll 2">
            <a:extLst>
              <a:ext uri="{FF2B5EF4-FFF2-40B4-BE49-F238E27FC236}">
                <a16:creationId xmlns:a16="http://schemas.microsoft.com/office/drawing/2014/main" id="{1E5B48E3-4010-31F2-DA19-D554E8FEB8A4}"/>
              </a:ext>
            </a:extLst>
          </p:cNvPr>
          <p:cNvGraphicFramePr>
            <a:graphicFrameLocks noGrp="1"/>
          </p:cNvGraphicFramePr>
          <p:nvPr>
            <p:ph idx="1"/>
            <p:extLst>
              <p:ext uri="{D42A27DB-BD31-4B8C-83A1-F6EECF244321}">
                <p14:modId xmlns:p14="http://schemas.microsoft.com/office/powerpoint/2010/main" val="1249376718"/>
              </p:ext>
            </p:extLst>
          </p:nvPr>
        </p:nvGraphicFramePr>
        <p:xfrm>
          <a:off x="692728" y="1569183"/>
          <a:ext cx="10515600" cy="3447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064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E176A53-76DD-46B5-9390-543200DB693F}"/>
              </a:ext>
            </a:extLst>
          </p:cNvPr>
          <p:cNvSpPr>
            <a:spLocks noGrp="1"/>
          </p:cNvSpPr>
          <p:nvPr>
            <p:ph type="title"/>
          </p:nvPr>
        </p:nvSpPr>
        <p:spPr>
          <a:xfrm>
            <a:off x="671020" y="725984"/>
            <a:ext cx="10515600" cy="715328"/>
          </a:xfrm>
        </p:spPr>
        <p:txBody>
          <a:bodyPr anchor="t">
            <a:normAutofit/>
          </a:bodyPr>
          <a:lstStyle/>
          <a:p>
            <a:r>
              <a:rPr lang="sv-SE" dirty="0"/>
              <a:t>Tack för din medverkan!</a:t>
            </a:r>
          </a:p>
        </p:txBody>
      </p:sp>
      <p:sp>
        <p:nvSpPr>
          <p:cNvPr id="4" name="Platshållare för innehåll 3">
            <a:extLst>
              <a:ext uri="{FF2B5EF4-FFF2-40B4-BE49-F238E27FC236}">
                <a16:creationId xmlns:a16="http://schemas.microsoft.com/office/drawing/2014/main" id="{43F7183E-7026-4D9E-9061-C6C1FAD7CB66}"/>
              </a:ext>
            </a:extLst>
          </p:cNvPr>
          <p:cNvSpPr>
            <a:spLocks noGrp="1"/>
          </p:cNvSpPr>
          <p:nvPr>
            <p:ph idx="1"/>
          </p:nvPr>
        </p:nvSpPr>
        <p:spPr>
          <a:xfrm>
            <a:off x="701962" y="1963272"/>
            <a:ext cx="10856626" cy="715329"/>
          </a:xfrm>
        </p:spPr>
        <p:txBody>
          <a:bodyPr anchor="t">
            <a:normAutofit/>
          </a:bodyPr>
          <a:lstStyle/>
          <a:p>
            <a:r>
              <a:rPr lang="sv-SE" dirty="0">
                <a:hlinkClick r:id="rId3"/>
              </a:rPr>
              <a:t>Christian.Nyenger@regionostergotland.se</a:t>
            </a:r>
            <a:r>
              <a:rPr lang="sv-SE" dirty="0"/>
              <a:t>               076 – 1334304</a:t>
            </a:r>
          </a:p>
          <a:p>
            <a:endParaRPr lang="sv-SE" dirty="0"/>
          </a:p>
        </p:txBody>
      </p:sp>
      <p:sp>
        <p:nvSpPr>
          <p:cNvPr id="3" name="Platshållare för innehåll 2">
            <a:extLst>
              <a:ext uri="{FF2B5EF4-FFF2-40B4-BE49-F238E27FC236}">
                <a16:creationId xmlns:a16="http://schemas.microsoft.com/office/drawing/2014/main" id="{798896DB-D5C8-4736-AAB1-8CE9939F0E32}"/>
              </a:ext>
            </a:extLst>
          </p:cNvPr>
          <p:cNvSpPr>
            <a:spLocks noGrp="1"/>
          </p:cNvSpPr>
          <p:nvPr>
            <p:ph idx="10"/>
          </p:nvPr>
        </p:nvSpPr>
        <p:spPr>
          <a:xfrm>
            <a:off x="701962" y="3429000"/>
            <a:ext cx="10348681" cy="728663"/>
          </a:xfrm>
        </p:spPr>
        <p:txBody>
          <a:bodyPr anchor="t">
            <a:normAutofit/>
          </a:bodyPr>
          <a:lstStyle/>
          <a:p>
            <a:r>
              <a:rPr lang="sv-SE" dirty="0">
                <a:hlinkClick r:id="rId4"/>
              </a:rPr>
              <a:t>Carol.obregon@sfvarend.se</a:t>
            </a:r>
            <a:r>
              <a:rPr lang="sv-SE" dirty="0"/>
              <a:t>	                                   010 – 488 67 38</a:t>
            </a:r>
            <a:endParaRPr lang="sv-SE" dirty="0">
              <a:hlinkClick r:id="rId3"/>
            </a:endParaRPr>
          </a:p>
          <a:p>
            <a:endParaRPr lang="sv-SE" dirty="0"/>
          </a:p>
        </p:txBody>
      </p:sp>
    </p:spTree>
    <p:extLst>
      <p:ext uri="{BB962C8B-B14F-4D97-AF65-F5344CB8AC3E}">
        <p14:creationId xmlns:p14="http://schemas.microsoft.com/office/powerpoint/2010/main" val="74122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1020" y="725984"/>
            <a:ext cx="10515600" cy="715328"/>
          </a:xfrm>
        </p:spPr>
        <p:txBody>
          <a:bodyPr anchor="t">
            <a:normAutofit/>
          </a:bodyPr>
          <a:lstStyle/>
          <a:p>
            <a:r>
              <a:rPr lang="sv-SE" dirty="0"/>
              <a:t>Bakgrund</a:t>
            </a:r>
            <a:endParaRPr lang="sv-SE"/>
          </a:p>
        </p:txBody>
      </p:sp>
      <p:graphicFrame>
        <p:nvGraphicFramePr>
          <p:cNvPr id="5" name="Platshållare för innehåll 2">
            <a:extLst>
              <a:ext uri="{FF2B5EF4-FFF2-40B4-BE49-F238E27FC236}">
                <a16:creationId xmlns:a16="http://schemas.microsoft.com/office/drawing/2014/main" id="{85B1D479-1F11-A191-6477-55F3B7E206A6}"/>
              </a:ext>
            </a:extLst>
          </p:cNvPr>
          <p:cNvGraphicFramePr>
            <a:graphicFrameLocks noGrp="1"/>
          </p:cNvGraphicFramePr>
          <p:nvPr>
            <p:ph idx="1"/>
            <p:extLst>
              <p:ext uri="{D42A27DB-BD31-4B8C-83A1-F6EECF244321}">
                <p14:modId xmlns:p14="http://schemas.microsoft.com/office/powerpoint/2010/main" val="251177659"/>
              </p:ext>
            </p:extLst>
          </p:nvPr>
        </p:nvGraphicFramePr>
        <p:xfrm>
          <a:off x="701963" y="1496481"/>
          <a:ext cx="10515600" cy="3447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26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FDEA66-16E1-4DAD-8053-5EE9B14A3458}"/>
              </a:ext>
            </a:extLst>
          </p:cNvPr>
          <p:cNvSpPr>
            <a:spLocks noGrp="1"/>
          </p:cNvSpPr>
          <p:nvPr>
            <p:ph type="title"/>
          </p:nvPr>
        </p:nvSpPr>
        <p:spPr>
          <a:xfrm>
            <a:off x="671020" y="725984"/>
            <a:ext cx="10515600" cy="715328"/>
          </a:xfrm>
        </p:spPr>
        <p:txBody>
          <a:bodyPr anchor="t">
            <a:normAutofit/>
          </a:bodyPr>
          <a:lstStyle/>
          <a:p>
            <a:r>
              <a:rPr lang="sv-SE" dirty="0"/>
              <a:t>Varför SIP?</a:t>
            </a:r>
          </a:p>
        </p:txBody>
      </p:sp>
      <p:sp>
        <p:nvSpPr>
          <p:cNvPr id="3" name="Underrubrik 2">
            <a:extLst>
              <a:ext uri="{FF2B5EF4-FFF2-40B4-BE49-F238E27FC236}">
                <a16:creationId xmlns:a16="http://schemas.microsoft.com/office/drawing/2014/main" id="{77CA3E3A-8D54-4B57-A848-71D79D0FC719}"/>
              </a:ext>
            </a:extLst>
          </p:cNvPr>
          <p:cNvSpPr>
            <a:spLocks noGrp="1"/>
          </p:cNvSpPr>
          <p:nvPr>
            <p:ph idx="1"/>
          </p:nvPr>
        </p:nvSpPr>
        <p:spPr>
          <a:xfrm>
            <a:off x="781093" y="2155009"/>
            <a:ext cx="4886037" cy="2547981"/>
          </a:xfrm>
        </p:spPr>
        <p:txBody>
          <a:bodyPr anchor="t">
            <a:normAutofit/>
          </a:bodyPr>
          <a:lstStyle/>
          <a:p>
            <a:pPr marL="285750" indent="-285750">
              <a:buFont typeface="Wingdings" panose="05000000000000000000" pitchFamily="2" charset="2"/>
              <a:buChar char="q"/>
            </a:pPr>
            <a:r>
              <a:rPr lang="sv-SE" dirty="0"/>
              <a:t>Samordning</a:t>
            </a:r>
          </a:p>
          <a:p>
            <a:pPr marL="285750" indent="-285750">
              <a:buFont typeface="Wingdings" panose="05000000000000000000" pitchFamily="2" charset="2"/>
              <a:buChar char="q"/>
            </a:pPr>
            <a:r>
              <a:rPr lang="sv-SE" dirty="0"/>
              <a:t>Effektivisering av resurser</a:t>
            </a:r>
          </a:p>
          <a:p>
            <a:pPr marL="285750" indent="-285750">
              <a:buFont typeface="Wingdings" panose="05000000000000000000" pitchFamily="2" charset="2"/>
              <a:buChar char="q"/>
            </a:pPr>
            <a:r>
              <a:rPr lang="sv-SE" dirty="0"/>
              <a:t>Ökad kunskap och förståelse</a:t>
            </a:r>
          </a:p>
          <a:p>
            <a:pPr marL="285750" indent="-285750">
              <a:buFont typeface="Wingdings" panose="05000000000000000000" pitchFamily="2" charset="2"/>
              <a:buChar char="q"/>
            </a:pPr>
            <a:r>
              <a:rPr lang="sv-SE" dirty="0"/>
              <a:t>Samverkan</a:t>
            </a:r>
          </a:p>
          <a:p>
            <a:endParaRPr lang="sv-SE" dirty="0"/>
          </a:p>
        </p:txBody>
      </p:sp>
      <p:pic>
        <p:nvPicPr>
          <p:cNvPr id="7" name="Platshållare för innehåll 6">
            <a:extLst>
              <a:ext uri="{FF2B5EF4-FFF2-40B4-BE49-F238E27FC236}">
                <a16:creationId xmlns:a16="http://schemas.microsoft.com/office/drawing/2014/main" id="{D35F3A7C-1378-43F6-AF37-821D1A45567E}"/>
              </a:ext>
            </a:extLst>
          </p:cNvPr>
          <p:cNvPicPr>
            <a:picLocks noGrp="1" noChangeAspect="1"/>
          </p:cNvPicPr>
          <p:nvPr>
            <p:ph idx="10"/>
          </p:nvPr>
        </p:nvPicPr>
        <p:blipFill>
          <a:blip r:embed="rId3">
            <a:extLst>
              <a:ext uri="{837473B0-CC2E-450A-ABE3-18F120FF3D39}">
                <a1611:picAttrSrcUrl xmlns:a1611="http://schemas.microsoft.com/office/drawing/2016/11/main" r:id="rId4"/>
              </a:ext>
            </a:extLst>
          </a:blip>
          <a:stretch>
            <a:fillRect/>
          </a:stretch>
        </p:blipFill>
        <p:spPr>
          <a:xfrm>
            <a:off x="6695281" y="1497013"/>
            <a:ext cx="3446462" cy="3446462"/>
          </a:xfrm>
          <a:noFill/>
        </p:spPr>
      </p:pic>
    </p:spTree>
    <p:extLst>
      <p:ext uri="{BB962C8B-B14F-4D97-AF65-F5344CB8AC3E}">
        <p14:creationId xmlns:p14="http://schemas.microsoft.com/office/powerpoint/2010/main" val="8174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FDEA66-16E1-4DAD-8053-5EE9B14A3458}"/>
              </a:ext>
            </a:extLst>
          </p:cNvPr>
          <p:cNvSpPr>
            <a:spLocks noGrp="1"/>
          </p:cNvSpPr>
          <p:nvPr>
            <p:ph type="title"/>
          </p:nvPr>
        </p:nvSpPr>
        <p:spPr>
          <a:xfrm>
            <a:off x="671020" y="725984"/>
            <a:ext cx="10515600" cy="715328"/>
          </a:xfrm>
        </p:spPr>
        <p:txBody>
          <a:bodyPr anchor="t">
            <a:normAutofit/>
          </a:bodyPr>
          <a:lstStyle/>
          <a:p>
            <a:r>
              <a:rPr lang="sv-SE" dirty="0"/>
              <a:t>Vad säger lagen?</a:t>
            </a:r>
          </a:p>
        </p:txBody>
      </p:sp>
      <p:sp>
        <p:nvSpPr>
          <p:cNvPr id="3" name="Underrubrik 2">
            <a:extLst>
              <a:ext uri="{FF2B5EF4-FFF2-40B4-BE49-F238E27FC236}">
                <a16:creationId xmlns:a16="http://schemas.microsoft.com/office/drawing/2014/main" id="{77CA3E3A-8D54-4B57-A848-71D79D0FC719}"/>
              </a:ext>
            </a:extLst>
          </p:cNvPr>
          <p:cNvSpPr>
            <a:spLocks noGrp="1"/>
          </p:cNvSpPr>
          <p:nvPr>
            <p:ph idx="1"/>
          </p:nvPr>
        </p:nvSpPr>
        <p:spPr>
          <a:xfrm>
            <a:off x="701962" y="2182281"/>
            <a:ext cx="4886037" cy="2222665"/>
          </a:xfrm>
        </p:spPr>
        <p:txBody>
          <a:bodyPr anchor="t">
            <a:normAutofit/>
          </a:bodyPr>
          <a:lstStyle/>
          <a:p>
            <a:pPr marL="285750" indent="-285750">
              <a:buFont typeface="Wingdings" panose="05000000000000000000" pitchFamily="2" charset="2"/>
              <a:buChar char="q"/>
            </a:pPr>
            <a:r>
              <a:rPr lang="sv-SE" dirty="0"/>
              <a:t>Personcentrerat verktyg</a:t>
            </a:r>
          </a:p>
          <a:p>
            <a:pPr marL="285750" indent="-285750">
              <a:buFont typeface="Wingdings" panose="05000000000000000000" pitchFamily="2" charset="2"/>
              <a:buChar char="q"/>
            </a:pPr>
            <a:r>
              <a:rPr lang="sv-SE" dirty="0"/>
              <a:t>Individuell bedömning</a:t>
            </a:r>
          </a:p>
          <a:p>
            <a:pPr marL="285750" indent="-285750">
              <a:buFont typeface="Wingdings" panose="05000000000000000000" pitchFamily="2" charset="2"/>
              <a:buChar char="q"/>
            </a:pPr>
            <a:r>
              <a:rPr lang="sv-SE" dirty="0"/>
              <a:t>Lokala överenskommelser</a:t>
            </a:r>
          </a:p>
          <a:p>
            <a:pPr marL="285750" indent="-285750">
              <a:buFont typeface="Wingdings" panose="05000000000000000000" pitchFamily="2" charset="2"/>
              <a:buChar char="q"/>
            </a:pPr>
            <a:endParaRPr lang="sv-SE" dirty="0"/>
          </a:p>
          <a:p>
            <a:endParaRPr lang="sv-SE" dirty="0"/>
          </a:p>
        </p:txBody>
      </p:sp>
      <p:pic>
        <p:nvPicPr>
          <p:cNvPr id="8" name="Platshållare för innehåll 7" descr="En bild som visar inomhus, bord, hammare, verktyg&#10;&#10;Automatiskt genererad beskrivning">
            <a:extLst>
              <a:ext uri="{FF2B5EF4-FFF2-40B4-BE49-F238E27FC236}">
                <a16:creationId xmlns:a16="http://schemas.microsoft.com/office/drawing/2014/main" id="{92BEA6BE-C2B4-41C0-96FF-C7589ACB6204}"/>
              </a:ext>
            </a:extLst>
          </p:cNvPr>
          <p:cNvPicPr>
            <a:picLocks noGrp="1" noChangeAspect="1"/>
          </p:cNvPicPr>
          <p:nvPr>
            <p:ph idx="10"/>
          </p:nvPr>
        </p:nvPicPr>
        <p:blipFill rotWithShape="1">
          <a:blip r:embed="rId3">
            <a:extLst>
              <a:ext uri="{837473B0-CC2E-450A-ABE3-18F120FF3D39}">
                <a1611:picAttrSrcUrl xmlns:a1611="http://schemas.microsoft.com/office/drawing/2016/11/main" r:id="rId4"/>
              </a:ext>
            </a:extLst>
          </a:blip>
          <a:srcRect l="5395" r="3" b="3"/>
          <a:stretch/>
        </p:blipFill>
        <p:spPr>
          <a:xfrm>
            <a:off x="5975926" y="1496481"/>
            <a:ext cx="4886037" cy="3447415"/>
          </a:xfrm>
          <a:noFill/>
        </p:spPr>
      </p:pic>
    </p:spTree>
    <p:extLst>
      <p:ext uri="{BB962C8B-B14F-4D97-AF65-F5344CB8AC3E}">
        <p14:creationId xmlns:p14="http://schemas.microsoft.com/office/powerpoint/2010/main" val="860448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ACDFA0-ACF1-4F37-BD7D-3D3BE90DC454}"/>
              </a:ext>
            </a:extLst>
          </p:cNvPr>
          <p:cNvSpPr>
            <a:spLocks noGrp="1"/>
          </p:cNvSpPr>
          <p:nvPr>
            <p:ph type="title"/>
          </p:nvPr>
        </p:nvSpPr>
        <p:spPr>
          <a:xfrm>
            <a:off x="671020" y="725984"/>
            <a:ext cx="10515600" cy="715328"/>
          </a:xfrm>
        </p:spPr>
        <p:txBody>
          <a:bodyPr anchor="t">
            <a:normAutofit/>
          </a:bodyPr>
          <a:lstStyle/>
          <a:p>
            <a:r>
              <a:rPr lang="sv-SE" dirty="0"/>
              <a:t>Vad säger forskningen?</a:t>
            </a:r>
          </a:p>
        </p:txBody>
      </p:sp>
      <p:sp>
        <p:nvSpPr>
          <p:cNvPr id="3" name="Underrubrik 2">
            <a:extLst>
              <a:ext uri="{FF2B5EF4-FFF2-40B4-BE49-F238E27FC236}">
                <a16:creationId xmlns:a16="http://schemas.microsoft.com/office/drawing/2014/main" id="{D24F3132-30A5-4DB7-A84E-9AC5635D1138}"/>
              </a:ext>
            </a:extLst>
          </p:cNvPr>
          <p:cNvSpPr>
            <a:spLocks noGrp="1"/>
          </p:cNvSpPr>
          <p:nvPr>
            <p:ph idx="1"/>
          </p:nvPr>
        </p:nvSpPr>
        <p:spPr>
          <a:xfrm>
            <a:off x="671020" y="2018184"/>
            <a:ext cx="4886037" cy="2404007"/>
          </a:xfrm>
        </p:spPr>
        <p:txBody>
          <a:bodyPr anchor="t">
            <a:normAutofit/>
          </a:bodyPr>
          <a:lstStyle/>
          <a:p>
            <a:pPr marL="457200" indent="-457200">
              <a:buFont typeface="Wingdings" panose="05000000000000000000" pitchFamily="2" charset="2"/>
              <a:buChar char="q"/>
            </a:pPr>
            <a:r>
              <a:rPr lang="sv-SE" dirty="0"/>
              <a:t>Obeforskat område</a:t>
            </a:r>
          </a:p>
          <a:p>
            <a:pPr marL="457200" indent="-457200">
              <a:buFont typeface="Wingdings" panose="05000000000000000000" pitchFamily="2" charset="2"/>
              <a:buChar char="q"/>
            </a:pPr>
            <a:r>
              <a:rPr lang="sv-SE" dirty="0"/>
              <a:t>Stor potential</a:t>
            </a:r>
          </a:p>
          <a:p>
            <a:pPr marL="457200" indent="-457200">
              <a:buFont typeface="Wingdings" panose="05000000000000000000" pitchFamily="2" charset="2"/>
              <a:buChar char="q"/>
            </a:pPr>
            <a:r>
              <a:rPr lang="sv-SE" dirty="0"/>
              <a:t>Hinder </a:t>
            </a:r>
          </a:p>
          <a:p>
            <a:pPr marL="457200" indent="-457200">
              <a:buFont typeface="Wingdings" panose="05000000000000000000" pitchFamily="2" charset="2"/>
              <a:buChar char="q"/>
            </a:pPr>
            <a:r>
              <a:rPr lang="sv-SE" dirty="0"/>
              <a:t>Utvecklingsmöjligheter</a:t>
            </a:r>
          </a:p>
          <a:p>
            <a:endParaRPr lang="sv-SE" dirty="0"/>
          </a:p>
        </p:txBody>
      </p:sp>
      <p:pic>
        <p:nvPicPr>
          <p:cNvPr id="6" name="Platshållare för innehåll 5" descr="En bild som visar text, bord, inomhus, dator&#10;&#10;Automatiskt genererad beskrivning">
            <a:extLst>
              <a:ext uri="{FF2B5EF4-FFF2-40B4-BE49-F238E27FC236}">
                <a16:creationId xmlns:a16="http://schemas.microsoft.com/office/drawing/2014/main" id="{F19DC8E7-1993-4909-969A-04129E2712D7}"/>
              </a:ext>
            </a:extLst>
          </p:cNvPr>
          <p:cNvPicPr>
            <a:picLocks noGrp="1" noChangeAspect="1"/>
          </p:cNvPicPr>
          <p:nvPr>
            <p:ph idx="10"/>
          </p:nvPr>
        </p:nvPicPr>
        <p:blipFill rotWithShape="1">
          <a:blip r:embed="rId3">
            <a:extLst>
              <a:ext uri="{837473B0-CC2E-450A-ABE3-18F120FF3D39}">
                <a1611:picAttrSrcUrl xmlns:a1611="http://schemas.microsoft.com/office/drawing/2016/11/main" r:id="rId4"/>
              </a:ext>
            </a:extLst>
          </a:blip>
          <a:srcRect l="7375" r="12903" b="1"/>
          <a:stretch/>
        </p:blipFill>
        <p:spPr>
          <a:xfrm>
            <a:off x="5975926" y="1496481"/>
            <a:ext cx="4886037" cy="3447415"/>
          </a:xfrm>
          <a:noFill/>
        </p:spPr>
      </p:pic>
    </p:spTree>
    <p:extLst>
      <p:ext uri="{BB962C8B-B14F-4D97-AF65-F5344CB8AC3E}">
        <p14:creationId xmlns:p14="http://schemas.microsoft.com/office/powerpoint/2010/main" val="2626439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1020" y="725984"/>
            <a:ext cx="10515600" cy="715328"/>
          </a:xfrm>
        </p:spPr>
        <p:txBody>
          <a:bodyPr anchor="t">
            <a:normAutofit/>
          </a:bodyPr>
          <a:lstStyle/>
          <a:p>
            <a:r>
              <a:rPr lang="sv-SE" dirty="0"/>
              <a:t>SIP som process</a:t>
            </a:r>
            <a:endParaRPr lang="sv-SE"/>
          </a:p>
        </p:txBody>
      </p:sp>
      <p:graphicFrame>
        <p:nvGraphicFramePr>
          <p:cNvPr id="9" name="Platshållare för innehåll 2">
            <a:extLst>
              <a:ext uri="{FF2B5EF4-FFF2-40B4-BE49-F238E27FC236}">
                <a16:creationId xmlns:a16="http://schemas.microsoft.com/office/drawing/2014/main" id="{5F2A3E57-8452-2A01-0131-D109A748410F}"/>
              </a:ext>
            </a:extLst>
          </p:cNvPr>
          <p:cNvGraphicFramePr>
            <a:graphicFrameLocks noGrp="1"/>
          </p:cNvGraphicFramePr>
          <p:nvPr>
            <p:ph idx="1"/>
            <p:extLst>
              <p:ext uri="{D42A27DB-BD31-4B8C-83A1-F6EECF244321}">
                <p14:modId xmlns:p14="http://schemas.microsoft.com/office/powerpoint/2010/main" val="68308162"/>
              </p:ext>
            </p:extLst>
          </p:nvPr>
        </p:nvGraphicFramePr>
        <p:xfrm>
          <a:off x="701962" y="1496481"/>
          <a:ext cx="10742325" cy="39899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25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341997-00E9-4CF5-A4B6-DCFDD9C2880C}"/>
              </a:ext>
            </a:extLst>
          </p:cNvPr>
          <p:cNvSpPr>
            <a:spLocks noGrp="1"/>
          </p:cNvSpPr>
          <p:nvPr>
            <p:ph type="title"/>
          </p:nvPr>
        </p:nvSpPr>
        <p:spPr>
          <a:xfrm>
            <a:off x="671020" y="725984"/>
            <a:ext cx="10515600" cy="715328"/>
          </a:xfrm>
        </p:spPr>
        <p:txBody>
          <a:bodyPr anchor="t">
            <a:normAutofit/>
          </a:bodyPr>
          <a:lstStyle/>
          <a:p>
            <a:r>
              <a:rPr lang="sv-SE" dirty="0"/>
              <a:t>Identifiera behov av SIP</a:t>
            </a:r>
            <a:endParaRPr lang="sv-SE"/>
          </a:p>
        </p:txBody>
      </p:sp>
      <p:graphicFrame>
        <p:nvGraphicFramePr>
          <p:cNvPr id="5" name="Platshållare för innehåll 2">
            <a:extLst>
              <a:ext uri="{FF2B5EF4-FFF2-40B4-BE49-F238E27FC236}">
                <a16:creationId xmlns:a16="http://schemas.microsoft.com/office/drawing/2014/main" id="{7A06874D-7738-28DC-BA3C-617FFA993B92}"/>
              </a:ext>
            </a:extLst>
          </p:cNvPr>
          <p:cNvGraphicFramePr>
            <a:graphicFrameLocks noGrp="1"/>
          </p:cNvGraphicFramePr>
          <p:nvPr>
            <p:ph idx="1"/>
            <p:extLst>
              <p:ext uri="{D42A27DB-BD31-4B8C-83A1-F6EECF244321}">
                <p14:modId xmlns:p14="http://schemas.microsoft.com/office/powerpoint/2010/main" val="2393989160"/>
              </p:ext>
            </p:extLst>
          </p:nvPr>
        </p:nvGraphicFramePr>
        <p:xfrm>
          <a:off x="701963" y="1496481"/>
          <a:ext cx="10515600" cy="3447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827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341997-00E9-4CF5-A4B6-DCFDD9C2880C}"/>
              </a:ext>
            </a:extLst>
          </p:cNvPr>
          <p:cNvSpPr>
            <a:spLocks noGrp="1"/>
          </p:cNvSpPr>
          <p:nvPr>
            <p:ph type="title"/>
          </p:nvPr>
        </p:nvSpPr>
        <p:spPr>
          <a:xfrm>
            <a:off x="671020" y="725984"/>
            <a:ext cx="10515600" cy="715328"/>
          </a:xfrm>
        </p:spPr>
        <p:txBody>
          <a:bodyPr anchor="t">
            <a:normAutofit/>
          </a:bodyPr>
          <a:lstStyle/>
          <a:p>
            <a:r>
              <a:rPr lang="sv-SE" dirty="0"/>
              <a:t>Förberedelser - förmöte</a:t>
            </a:r>
            <a:endParaRPr lang="sv-SE"/>
          </a:p>
        </p:txBody>
      </p:sp>
      <p:graphicFrame>
        <p:nvGraphicFramePr>
          <p:cNvPr id="9" name="Platshållare för innehåll 2">
            <a:extLst>
              <a:ext uri="{FF2B5EF4-FFF2-40B4-BE49-F238E27FC236}">
                <a16:creationId xmlns:a16="http://schemas.microsoft.com/office/drawing/2014/main" id="{26433230-549A-8102-2C13-B8E8E57E7DC1}"/>
              </a:ext>
            </a:extLst>
          </p:cNvPr>
          <p:cNvGraphicFramePr>
            <a:graphicFrameLocks noGrp="1"/>
          </p:cNvGraphicFramePr>
          <p:nvPr>
            <p:ph idx="1"/>
            <p:extLst>
              <p:ext uri="{D42A27DB-BD31-4B8C-83A1-F6EECF244321}">
                <p14:modId xmlns:p14="http://schemas.microsoft.com/office/powerpoint/2010/main" val="4031397193"/>
              </p:ext>
            </p:extLst>
          </p:nvPr>
        </p:nvGraphicFramePr>
        <p:xfrm>
          <a:off x="701963" y="1496481"/>
          <a:ext cx="10515600" cy="34474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1077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A341997-00E9-4CF5-A4B6-DCFDD9C2880C}"/>
              </a:ext>
            </a:extLst>
          </p:cNvPr>
          <p:cNvSpPr>
            <a:spLocks noGrp="1"/>
          </p:cNvSpPr>
          <p:nvPr>
            <p:ph type="title"/>
          </p:nvPr>
        </p:nvSpPr>
        <p:spPr>
          <a:xfrm>
            <a:off x="671020" y="725984"/>
            <a:ext cx="10515600" cy="715328"/>
          </a:xfrm>
        </p:spPr>
        <p:txBody>
          <a:bodyPr anchor="t">
            <a:normAutofit/>
          </a:bodyPr>
          <a:lstStyle/>
          <a:p>
            <a:r>
              <a:rPr lang="sv-SE" dirty="0"/>
              <a:t>Mobilisering av nätverk</a:t>
            </a:r>
            <a:endParaRPr lang="sv-SE"/>
          </a:p>
        </p:txBody>
      </p:sp>
      <p:sp>
        <p:nvSpPr>
          <p:cNvPr id="3" name="Platshållare för innehåll 2">
            <a:extLst>
              <a:ext uri="{FF2B5EF4-FFF2-40B4-BE49-F238E27FC236}">
                <a16:creationId xmlns:a16="http://schemas.microsoft.com/office/drawing/2014/main" id="{95B4025E-5073-47CB-8A6C-F1DD3028F12D}"/>
              </a:ext>
            </a:extLst>
          </p:cNvPr>
          <p:cNvSpPr>
            <a:spLocks noGrp="1"/>
          </p:cNvSpPr>
          <p:nvPr>
            <p:ph idx="1"/>
          </p:nvPr>
        </p:nvSpPr>
        <p:spPr>
          <a:xfrm>
            <a:off x="344775" y="2031364"/>
            <a:ext cx="4886037" cy="2795271"/>
          </a:xfrm>
        </p:spPr>
        <p:txBody>
          <a:bodyPr anchor="t">
            <a:normAutofit/>
          </a:bodyPr>
          <a:lstStyle/>
          <a:p>
            <a:pPr>
              <a:buFont typeface="Wingdings" panose="05000000000000000000" pitchFamily="2" charset="2"/>
              <a:buChar char="q"/>
            </a:pPr>
            <a:r>
              <a:rPr lang="sv-SE" dirty="0"/>
              <a:t>Sammankalla nätverket</a:t>
            </a:r>
          </a:p>
          <a:p>
            <a:pPr>
              <a:buFont typeface="Wingdings" panose="05000000000000000000" pitchFamily="2" charset="2"/>
              <a:buChar char="q"/>
            </a:pPr>
            <a:r>
              <a:rPr lang="sv-SE" dirty="0"/>
              <a:t>Tydliggör syfte och frågeställning</a:t>
            </a:r>
          </a:p>
          <a:p>
            <a:pPr>
              <a:buFont typeface="Wingdings" panose="05000000000000000000" pitchFamily="2" charset="2"/>
              <a:buChar char="q"/>
            </a:pPr>
            <a:r>
              <a:rPr lang="sv-SE" dirty="0"/>
              <a:t>Var tydlig med vad som förväntas av respektive part</a:t>
            </a:r>
          </a:p>
        </p:txBody>
      </p:sp>
      <p:pic>
        <p:nvPicPr>
          <p:cNvPr id="5" name="Platshållare för innehåll 4" descr="En bild som visar visitkort&#10;&#10;Automatiskt genererad beskrivning">
            <a:extLst>
              <a:ext uri="{FF2B5EF4-FFF2-40B4-BE49-F238E27FC236}">
                <a16:creationId xmlns:a16="http://schemas.microsoft.com/office/drawing/2014/main" id="{17496513-D5AA-4DC6-827C-DFCB440563C1}"/>
              </a:ext>
            </a:extLst>
          </p:cNvPr>
          <p:cNvPicPr>
            <a:picLocks noGrp="1" noChangeAspect="1"/>
          </p:cNvPicPr>
          <p:nvPr>
            <p:ph idx="10"/>
          </p:nvPr>
        </p:nvPicPr>
        <p:blipFill>
          <a:blip r:embed="rId3">
            <a:extLst>
              <a:ext uri="{837473B0-CC2E-450A-ABE3-18F120FF3D39}">
                <a1611:picAttrSrcUrl xmlns:a1611="http://schemas.microsoft.com/office/drawing/2016/11/main" r:id="rId4"/>
              </a:ext>
            </a:extLst>
          </a:blip>
          <a:stretch>
            <a:fillRect/>
          </a:stretch>
        </p:blipFill>
        <p:spPr>
          <a:xfrm>
            <a:off x="6116126" y="1496481"/>
            <a:ext cx="4605637" cy="3447415"/>
          </a:xfrm>
          <a:noFill/>
        </p:spPr>
      </p:pic>
    </p:spTree>
    <p:extLst>
      <p:ext uri="{BB962C8B-B14F-4D97-AF65-F5344CB8AC3E}">
        <p14:creationId xmlns:p14="http://schemas.microsoft.com/office/powerpoint/2010/main" val="66714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Finsam tema orange">
  <a:themeElements>
    <a:clrScheme name="Finsam">
      <a:dk1>
        <a:srgbClr val="033348"/>
      </a:dk1>
      <a:lt1>
        <a:srgbClr val="FFFFFF"/>
      </a:lt1>
      <a:dk2>
        <a:srgbClr val="143347"/>
      </a:dk2>
      <a:lt2>
        <a:srgbClr val="E7E6E6"/>
      </a:lt2>
      <a:accent1>
        <a:srgbClr val="F28D2B"/>
      </a:accent1>
      <a:accent2>
        <a:srgbClr val="F2C730"/>
      </a:accent2>
      <a:accent3>
        <a:srgbClr val="C79C6D"/>
      </a:accent3>
      <a:accent4>
        <a:srgbClr val="D6381A"/>
      </a:accent4>
      <a:accent5>
        <a:srgbClr val="A67C52"/>
      </a:accent5>
      <a:accent6>
        <a:srgbClr val="DEF1F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sam_mall [Skrivskyddad]" id="{30B46CD3-9AD9-40C6-AE01-53B6CACA27ED}" vid="{1176099A-9A8A-4A49-9D3B-C52DC5738FC4}"/>
    </a:ext>
  </a:extLst>
</a:theme>
</file>

<file path=ppt/theme/theme2.xml><?xml version="1.0" encoding="utf-8"?>
<a:theme xmlns:a="http://schemas.openxmlformats.org/drawingml/2006/main" name="Finsam tema mörk">
  <a:themeElements>
    <a:clrScheme name="Finsam">
      <a:dk1>
        <a:srgbClr val="033348"/>
      </a:dk1>
      <a:lt1>
        <a:srgbClr val="FFFFFF"/>
      </a:lt1>
      <a:dk2>
        <a:srgbClr val="143347"/>
      </a:dk2>
      <a:lt2>
        <a:srgbClr val="E7E6E6"/>
      </a:lt2>
      <a:accent1>
        <a:srgbClr val="F28D2B"/>
      </a:accent1>
      <a:accent2>
        <a:srgbClr val="F2C730"/>
      </a:accent2>
      <a:accent3>
        <a:srgbClr val="C79C6D"/>
      </a:accent3>
      <a:accent4>
        <a:srgbClr val="D6381A"/>
      </a:accent4>
      <a:accent5>
        <a:srgbClr val="A67C52"/>
      </a:accent5>
      <a:accent6>
        <a:srgbClr val="DEF1FB"/>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sam_mall [Skrivskyddad]" id="{30B46CD3-9AD9-40C6-AE01-53B6CACA27ED}" vid="{7E871750-0337-40ED-A4FB-01DFE407CD6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finsam-mall</Template>
  <TotalTime>1762</TotalTime>
  <Words>2025</Words>
  <Application>Microsoft Office PowerPoint</Application>
  <PresentationFormat>Bredbild</PresentationFormat>
  <Paragraphs>190</Paragraphs>
  <Slides>17</Slides>
  <Notes>17</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17</vt:i4>
      </vt:variant>
    </vt:vector>
  </HeadingPairs>
  <TitlesOfParts>
    <vt:vector size="23" baseType="lpstr">
      <vt:lpstr>Arial</vt:lpstr>
      <vt:lpstr>Calibri</vt:lpstr>
      <vt:lpstr>Systemtypsnitt</vt:lpstr>
      <vt:lpstr>Wingdings</vt:lpstr>
      <vt:lpstr>Finsam tema orange</vt:lpstr>
      <vt:lpstr>Finsam tema mörk</vt:lpstr>
      <vt:lpstr>PowerPoint-presentation</vt:lpstr>
      <vt:lpstr>Bakgrund</vt:lpstr>
      <vt:lpstr>Varför SIP?</vt:lpstr>
      <vt:lpstr>Vad säger lagen?</vt:lpstr>
      <vt:lpstr>Vad säger forskningen?</vt:lpstr>
      <vt:lpstr>SIP som process</vt:lpstr>
      <vt:lpstr>Identifiera behov av SIP</vt:lpstr>
      <vt:lpstr>Förberedelser - förmöte</vt:lpstr>
      <vt:lpstr>Mobilisering av nätverk</vt:lpstr>
      <vt:lpstr>Genomför huvudmöte</vt:lpstr>
      <vt:lpstr>Dokumentera</vt:lpstr>
      <vt:lpstr>Uppföljning</vt:lpstr>
      <vt:lpstr>Avsluta SIP</vt:lpstr>
      <vt:lpstr>Tips på diskussionsfrågor</vt:lpstr>
      <vt:lpstr>Tips för vidare läsning:</vt:lpstr>
      <vt:lpstr>Sammanfattande tips för att underlätta stegen i processen:</vt:lpstr>
      <vt:lpstr>Tack för din medverkan!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Carol Obregon</dc:creator>
  <cp:lastModifiedBy>Krantz Emma</cp:lastModifiedBy>
  <cp:revision>63</cp:revision>
  <dcterms:created xsi:type="dcterms:W3CDTF">2022-02-16T10:51:45Z</dcterms:created>
  <dcterms:modified xsi:type="dcterms:W3CDTF">2022-04-14T08:35:43Z</dcterms:modified>
</cp:coreProperties>
</file>